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70" r:id="rId3"/>
    <p:sldId id="262" r:id="rId4"/>
    <p:sldId id="273" r:id="rId5"/>
    <p:sldId id="274" r:id="rId6"/>
    <p:sldId id="275" r:id="rId7"/>
    <p:sldId id="276" r:id="rId8"/>
    <p:sldId id="279" r:id="rId9"/>
    <p:sldId id="280" r:id="rId10"/>
    <p:sldId id="277" r:id="rId11"/>
    <p:sldId id="278" r:id="rId12"/>
    <p:sldId id="269" r:id="rId13"/>
    <p:sldId id="272" r:id="rId14"/>
    <p:sldId id="271" r:id="rId15"/>
    <p:sldId id="261" r:id="rId16"/>
    <p:sldId id="267" r:id="rId17"/>
    <p:sldId id="258" r:id="rId18"/>
    <p:sldId id="259" r:id="rId19"/>
    <p:sldId id="260" r:id="rId20"/>
    <p:sldId id="263" r:id="rId21"/>
    <p:sldId id="264" r:id="rId22"/>
    <p:sldId id="265" r:id="rId23"/>
    <p:sldId id="266" r:id="rId24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22"/>
    <p:restoredTop sz="94674"/>
  </p:normalViewPr>
  <p:slideViewPr>
    <p:cSldViewPr snapToGrid="0" snapToObjects="1">
      <p:cViewPr varScale="1">
        <p:scale>
          <a:sx n="119" d="100"/>
          <a:sy n="119" d="100"/>
        </p:scale>
        <p:origin x="8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 24575,'1'20'0,"0"-1"0,2-6 0,-1 0 0,2-1 0,0 2 0,4 3 0,2 1 0,7 6 0,24 12 0,1-1 0,27 9 0,-20-17 0,-3-6 0,2 0 0,26 6 0,-4-5 0,2 0 0,20-3 0,-19-9 0,0-2 0,9-3 0,-15-1 0,0 0 0,14 0 0,-15 0 0,-1 0 0,16-3 0,-18-1 0,-1 0 0,13-1 0,-13 2 0,1 1 0,8 3 0,19 4 0,-38 0 0,33 13 0,-13 2 0,-13 0 0,1 2 0,17 14 0,-22-8 0,-1 0 0,9 9 0,-12-10 0,0 1 0,9 12 0,-6-1 0,0 2 0,17 20 0,-6 0 0,3 3 0,-21-23 0,0 1 0,20 25 0,-3-1 0,2 4 0,-33-27 0,-8-3 0,-12-3 0,-2 25 0,-4-21 0,-4 19 0,-4-29 0,-5 23 0,4-23 0,-1 18 0,3-24 0,0-6 0,-1-14 0,1-7 0,-1-2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0:10:30.17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1824 832 24575,'-13'0'0,"-2"0"0,-4 0 0,-13 0 0,3 0 0,-4 0 0,-4 0 0,9-5 0,-11-1 0,0-5 0,-4-9 0,8 6 0,1-5 0,9 9 0,8 4 0,-7-8 0,9 8 0,-5-8 0,-5 3 0,-2 1 0,-5-1 0,0-5 0,-1-1 0,1 1 0,0-5 0,5 10 0,-4-10 0,5 10 0,-7-10 0,-6 9 0,5-9 0,-11 3 0,11-4 0,-5 5 0,7-4 0,5 10 0,-4-10 0,10 10 0,1-3 0,1 4 0,4 0 0,-4 0 0,-1 0 0,0 0 0,1 5 0,-7-4 0,5 3 0,-10-5 0,10-3 0,-10 2 0,4-3 0,1 1 0,-5 2 0,10-3 0,-5 5 0,-2-4 0,6 3 0,-2-3 0,6 8 0,3-2 0,0-2 0,1-1 0,-1-3 0,1 0 0,-1 4 0,0-9 0,2 9 0,2-4 0,-3 4 0,5 5 0,0-2 0,1 2 0,-1 0 0,0-3 0,1 7 0,-1-2 0,5 3 0,0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39:24.4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4266 0 24575,'-6'6'0,"0"-1"0,2 1 0,1 2 0,-1 0 0,2 1 0,0-2 0,1 0 0,0-1 0,0 0 0,1-2 0,-1 2 0,1-1 0,-1 2 0,1 0 0,0-1 0,0 2 0,0-1 0,0 2 0,1 1 0,3 1 0,0-2 0,1 2 0,-3-4 0,0 3 0,-2-6 0,0 3 0,0-2 0,-1 6 0,1-4 0,-4 9 0,4-6 0,-1 8 0,1-9 0,0 3 0,0-5 0,0 5 0,2-4 0,0 6 0,1-5 0,3 6 0,-3-7 0,3 6 0,-4-6 0,3 6 0,-2-6 0,1 6 0,-2-6 0,1 8 0,-1-7 0,1 8 0,-2-7 0,3 9 0,-2-6 0,2 9 0,-2-9 0,0 5 0,-2-10 0,1 8 0,0-6 0,0 9 0,0-10 0,0 8 0,0-9 0,-1 3 0,0-6 0,1 3 0,-1-1 0,1 4 0,-1-2 0,0 2 0,0-4 0,0 5 0,0-4 0,0 9 0,0-4 0,0 6 0,1-9 0,-2 5 0,1-7 0,0 7 0,0-4 0,0 6 0,0-7 0,-1 5 0,1-6 0,-2 6 0,1-5 0,-1 6 0,1-7 0,-1 9 0,1-8 0,-1 11 0,1-9 0,-2 10 0,0-8 0,-2 11 0,2-11 0,-6 12 0,4-11 0,-3 4 0,2-7 0,-5 6 0,3-5 0,-8 7 0,7-10 0,-6 8 0,6-9 0,-12 9 0,7-9 0,-14 7 0,12-7 0,-16 5 0,14-7 0,-22 4 0,12-6 0,-25 2 0,14-4 0,-32 0 0,26-2 0,-20 1 0,32-1 0,-10 2 0,16-2 0,-22 0 0,14-1 0,-15 1 0,21-1 0,-21-2 0,9 1 0,-33-4 0,22 1 0,-31-5 0,37 5 0,-25-6 0,29 4 0,-30-6 0,27 4 0,-28-8 0,32 7 0,-21-6 0,22 6 0,-29-7 0,24 6 0,-31-11 0,39 12 0,-37-11 0,36 10 0,-41-11 0,36 10 0,-37-9 0,34 6 0,0 1 0,-1 0 0,-8-4 0,-27-7 0,30 8 0,-22-7 0,22 8 0,-24-8 0,32 11 0,-23-6 0,27 8 0,-32-7 0,30 9 0,-1-1 0,-1-1 0,-5-2 0,4 3 0,0-1 0,-2 1 0,-38-5 0,43 7 0,-35-6 0,38 9 0,-27-6 0,34 8 0,-14-2 0,26 3 0,-7 0 0,12 1 0,-11 0 0,11 1 0,-23-1 0,16 1 0,-16 1 0,19-1 0,-12 1 0,17-1 0,-9-1 0,12-1 0,-1 1 0,6-1 0,-6 0 0,1 0 0,-11-2 0,6 1 0,-2 0 0,12 1 0,1 1 0,1-2 0,-10 0 0,2-1 0,-10 0 0,11 2 0,2-1 0,1 2 0,-10-1 0,1 1 0,-6-2 0,11 2 0,2-1 0,4 1 0,2-1 0,-1 1 0,1-1 0,-2 0 0,1 0 0,1 1 0,0 0 0,-4-2 0,-4 1 0,-4-1 0,3 1 0,4 0 0,4 0 0,7-1 0,3 1 0,-1 1 0,0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39:24.4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4293 0 24575,'4'10'0,"-1"0"0,1-4 0,-1 0 0,-2-2 0,0 0 0,-1 0 0,2 3 0,-1 2 0,2 1 0,-1 0 0,0 0 0,-1-3 0,0 0 0,-1 2 0,1-3 0,-1 4 0,0-4 0,0-1 0,0 0 0,0-1 0,0 0 0,-1 1 0,1 0 0,-1-1 0,2 1 0,0 0 0,2 4 0,-1-4 0,0 4 0,-1-4 0,-1 4 0,1-3 0,-1 5 0,1-3 0,-1 3 0,1-2 0,0 10 0,-1-6 0,1 6 0,-1-10 0,0-1 0,0-2 0,0 6 0,1 0 0,0 7 0,-1-6 0,0 1 0,0-5 0,1 5 0,0-5 0,-1 7 0,1-6 0,-1 2 0,0-4 0,-1 3 0,1-1 0,-2 6 0,2-6 0,-1 4 0,1-8 0,-1 9 0,1-4 0,-1 11 0,1-9 0,-1 6 0,-1-10 0,-1 14 0,1-4 0,1 24 0,0-16 0,-1 17 0,1-23 0,0 14 0,1-15 0,0 17 0,0-16 0,-1 15 0,1-19 0,-2 14 0,2-13 0,0 11 0,0-9 0,-1 12 0,1-10 0,-3 13 0,3-13 0,-2 14 0,2-16 0,-2 9 0,2-9 0,-2 10 0,1-7 0,0 16 0,0-16 0,-1 16 0,-2-16 0,-2 11 0,-1-14 0,-8 19 0,2-11 0,-16 22 0,9-16 0,-11 13 0,12-21 0,-6 9 0,7-18 0,-14 12 0,7-9 0,-20 16 0,16-13 0,-17 12 0,19-17 0,-15 9 0,16-11 0,-18 7 0,11-8 0,-26 3 0,22-7 0,-26 3 0,33-6 0,-25 3 0,23-5 0,-36 0 0,29-2 0,-47 2 0,37-4 0,-37 7 0,41-6 0,-30 5 0,30-5 0,-21 2 0,15-1 0,3-1 0,-2 1 0,-15 0 0,1 0 0,1-1 0,4-1 0,-19 1 0,30-1 0,-7 1 0,-5-1 0,-19 0 0,4-1 0,0 1 0,-4-2 0,25 0 0,1 0 0,-21 0 0,14-1 0,-1 0 0,-23 0 0,21 0 0,3 0 0,-3 1 0,-23 3 0,43 1 0,-8 2 0,14 0 0,-2 1 0,5 0 0,-14 2 0,15-4 0,-32 4 0,24-6 0,-23 2 0,29-4 0,-26 1 0,15 0 0,-24 2 0,27 1 0,-11 3 0,21-4 0,-15 1 0,16-2 0,-19 3 0,26-3 0,-14 3 0,23-2 0,-3 1 0,7-1 0,1 0 0,3 0 0,-2 0 0,5-1 0,-9 4 0,8-4 0,-4 2 0,1-3 0,-3 0 0,-1 0 0,-2 0 0,8 0 0,2 0 0,2-1 0,-3 2 0,-5 0 0,-3 3 0,-1-1 0,4-2 0,2-1 0,-1-1 0,0 0 0,2 0 0,2-1 0,2 0 0,-5 1 0,1-1 0,-3 2 0,6-2 0,2 1 0,-1-1 0,0-1 0,-2 1 0,4-1 0,1 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39:24.4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5056 1 24575,'4'8'0,"-2"-3"0,1-1 0,-1-2 0,0 0 0,1 2 0,3 0 0,-2 1 0,1-1 0,-4 0 0,0-2 0,-1 0 0,0 1 0,1 2 0,1 1 0,0 2 0,2 0 0,-2 1 0,1-2 0,-3 0 0,2-3 0,-1 1 0,0 0 0,3 4 0,1 0 0,4 8 0,-1-6 0,0 4 0,-6-10 0,-1 0 0,-1-1 0,0 5 0,0-2 0,1 8 0,0-8 0,0 6 0,-1-8 0,0 3 0,-1-3 0,0 5 0,0-2 0,1 5 0,0-5 0,-1 5 0,1-5 0,-3 3 0,3-4 0,-2 4 0,0-4 0,-1 7 0,1-5 0,0 5 0,1-4 0,0 0 0,-1-4 0,0 4 0,0-2 0,1 5 0,1-4 0,-1 4 0,0-7 0,-1 4 0,2-4 0,-3 8 0,3-4 0,-1 7 0,0-7 0,-1 5 0,-1-8 0,2 10 0,-2-5 0,3 9 0,-2-10 0,0 5 0,-1-7 0,-2 8 0,2-5 0,-4 6 0,6-8 0,-5 4 0,5-6 0,-6 4 0,6-5 0,-4 3 0,5-5 0,-4 2 0,3-2 0,-2 2 0,3-2 0,-3 4 0,3-2 0,-3 7 0,3-7 0,-3 6 0,1-8 0,-3 7 0,2-6 0,-2 8 0,1-6 0,-4 5 0,2-5 0,-3 2 0,2-1 0,-3 3 0,0-1 0,-8 6 0,6-6 0,-9 6 0,10-9 0,-11 7 0,7-6 0,-18 8 0,11-6 0,-12 4 0,15-8 0,-13 3 0,8-3 0,-27 5 0,19-4 0,-31 5 0,32-4 0,-31 4 0,27-6 0,-25 4 0,23-6 0,-16 5 0,19-5 0,-23 4 0,21-3 0,-25 3 0,24-4 0,-18 5 0,20-5 0,-19 3 0,21-4 0,-25 2 0,18-3 0,-23 3 0,26-4 0,-24 3 0,28-4 0,-21 2 0,23-3 0,-19 2 0,18-1 0,-19 4 0,17-3 0,-25 3 0,10-3 0,-24 0 0,24-1 0,-28 2 0,22-2 0,-47 2 0,30-1 0,-17 0 0,33 0 0,-11 2 0,17 0 0,-41 2 0,27-2 0,-36-2 0,43 0 0,-31 1 0,43-1 0,-32 1 0,33-2 0,-23 0 0,24-1 0,-22 0 0,27 1 0,-26 1 0,29-2 0,-33 2 0,30 0 0,-34 1 0,34-1 0,-16 1 0,31-2 0,-11 1 0,19 0 0,-24 1 0,19-1 0,-21 1 0,21-1 0,-21 1 0,15-1 0,-28 0 0,22-2 0,-22 3 0,24-2 0,-15 1 0,20 0 0,-19-1 0,17-1 0,-22 2 0,18-1 0,-23 1 0,20-1 0,-17 1 0,23-1 0,-7 2 0,18-1 0,-10 1 0,8-2 0,-19 2 0,11-2 0,-5 1 0,10-1 0,-3 1 0,6-2 0,-6 1 0,13-1 0,-7 0 0,10 0 0,-5 1 0,7-1 0,-9 1 0,4-1 0,-9 0 0,13 0 0,-2 0 0,6 0 0,-3 0 0,1 1 0,-2 0 0,2-1 0,-1 1 0,1-1 0,-6 0 0,1 0 0,-1 0 0,9-1 0,-1 1 0,-8-1 0,-2 2 0,-6 0 0,8 1 0,2 0 0,6-2 0,1 0 0,1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40:17.14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847 35 24575,'-12'-2'0,"-2"0"0,-4-1 0,-6 0 0,-11 1 0,-6-3 0,-1 4 0,-1-3 0,7 2 0,-5-1 0,-4-1 0,1 2 0,-7 0 0,13 2 0,5 1 0,10 1 0,7 1 0,1 1 0,-5 2 0,-4-1 0,-6 4 0,-1-1 0,5 0 0,4 0 0,2 2 0,2 0 0,-1 3 0,0 5 0,5-2 0,-2 7 0,9-9 0,0 7 0,5-7 0,3 11 0,2-9 0,4 8 0,0-12 0,18 13 0,0-9 0,27 13 0,-14-11 0,25 1 0,-28-12 0,27-2 0,-25-5 0,33 0 0,-24 0 0,21 0 0,-33 0 0,14 0 0,-20 0 0,14 0 0,-17-1 0,9-4 0,-18 2 0,6-6 0,-10 4 0,3-3 0,-6 4 0,7-5 0,-6 3 0,10-10 0,-11 5 0,7-6 0,-11 9 0,3-1 0,-4 4 0,4-3 0,-1 2 0,3-3 0,-5 5 0,1-2 0,-3 2 0,1-2 0,-2 2 0,2-4 0,-3 4 0,1-3 0,-2 5 0,-2-1 0,-1-1 0,-4-2 0,0 1 0,-1 1 0,0 1 0,3 1 0,2-1 0,0 1 0,1 1 0,-1-2 0,0 2 0,-1-2 0,-1 0 0,-1-1 0,0 0 0,0-2 0,3 4 0,0 0 0,2 6 0,0-2 0,1 3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40:18.03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26 0 24575,'1'16'0,"-1"-1"0,1-5 0,-1 2 0,0-4 0,0 2 0,0 0 0,0 2 0,0 3 0,1 0 0,-1 2 0,-1 6 0,0-4 0,-2 11 0,1-11 0,0 18 0,1-14 0,0 14 0,1-20 0,-1 3 0,1-13 0,-2 6 0,2-6 0,-2 3 0,1-5 0,0 0 0,0-3 0,-1 5 0,1-3 0,-2 3 0,1-3 0,1-2 0,0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40:19.85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41 1 24575,'-5'10'0,"1"2"0,-1 3 0,1 1 0,0 1 0,1-1 0,0 2 0,1-3 0,0-1 0,1-2 0,0 4 0,0-2 0,1 14 0,-1-9 0,1 16 0,0-14 0,0 10 0,0-15 0,-1 11 0,0-11 0,0 6 0,0-7 0,2 2 0,-1-8 0,1 2 0,0-9 0,0 3 0,0-2 0,1 2 0,0 1 0,0 0 0,1 0 0,-3-2 0,1-2 0,-1-1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40:21.29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0 24575,'14'18'0,"3"0"0,-1 0 0,3 1 0,-2-4 0,-3 0 0,-4-6 0,-4-3 0,-3-2 0,1 0 0,-2-2 0,4 5 0,1-1 0,1 2 0,0-2 0,-1 0 0,3 0 0,-1 2 0,3-2 0,0 2 0,2-3 0,2 4 0,1-1 0,-1 0 0,2 1 0,0-4 0,4 3 0,1-2 0,-1 1 0,6-3 0,-6 0 0,15-4 0,-14 1 0,13-6 0,-15 1 0,18-3 0,-12 4 0,19-3 0,-21 2 0,10-5 0,-19 2 0,11 1 0,-11 2 0,14 2 0,-14 0 0,12-6 0,-12 2 0,11-4 0,-8 5 0,12 1 0,-15 1 0,11-6 0,-16 1 0,1-7 0,-7 9 0,0 0 0,-4 4 0,1 0 0,-1 0 0,1-2 0,-2 2 0,2 0 0,-2-2 0,1 1 0,-1-1 0,0 1 0,0 1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24575,'1'20'0,"0"-1"0,2-6 0,-1 0 0,2-1 0,0 2 0,4 3 0,2 1 0,7 6 0,24 12 0,1-1 0,27 9 0,-20-17 0,-3-6 0,2 0 0,26 6 0,-4-5 0,2 0 0,20-3 0,-19-9 0,0-2 0,9-3 0,-15-1 0,0 0 0,14 0 0,-15 0 0,-1 0 0,16-3 0,-18-1 0,-1 0 0,13-1 0,-13 2 0,1 1 0,8 3 0,19 4 0,-38 0 0,33 13 0,-13 2 0,-13 0 0,1 2 0,17 14 0,-22-8 0,-1 0 0,9 9 0,-12-10 0,0 1 0,9 12 0,-6-1 0,0 2 0,17 20 0,-6 0 0,3 3 0,-21-23 0,0 1 0,20 25 0,-3-1 0,2 4 0,-33-27 0,-8-3 0,-12-3 0,-2 25 0,-4-21 0,-4 19 0,-4-29 0,-5 23 0,4-23 0,-1 18 0,3-24 0,0-6 0,-1-14 0,1-7 0,-1-2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0:10:34.1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2889 1202 24575,'-27'0'0,"9"0"0,-12 0 0,-6 0 0,6 0 0,-21 0 0,16 0 0,-5 0 0,-6 0 0,-10 0 0,18 0 0,-22 0 0,25 0 0,-19 0 0,5 0 0,-5-6 0,0 5 0,5-15 0,-12 8 0,12-9 0,-5 0 0,7 3 0,7-2 0,1 5 0,7 0 0,5 0 0,-4 1 0,4-1 0,1 1 0,-5-1 0,4 5 0,-5-3 0,-1 3 0,1-5 0,0-5 0,-7 4 0,5-4 0,-11 4 0,11-3 0,-5 2 0,7-7 0,-7 2 0,5-4 0,-11 4 0,11-2 0,-5 3 0,0-6 0,5 1 0,-4 0 0,5 0 0,1 1 0,0 4 0,5-3 0,-4 4 0,10 0 0,-10 1 0,10 0 0,-10 4 0,10-4 0,-10 0 0,4 3 0,0-3 0,-3 4 0,8 1 0,-3-5 0,0 4 0,4-3 0,-5 3 0,7 1 0,-1 0 0,0 1 0,1-6 0,-1 4 0,5-2 0,-3 3 0,7 1 0,-7-1 0,8 1 0,-4 3 0,5-2 0,0 3 0,0 0 0,0-3 0,4 3 0,-3 0 0,7-3 0,-7 3 0,3-3 0,-3-1 0,3 0 0,-3 4 0,3-3 0,-4 3 0,-4-4 0,3 0 0,1 0 0,1 0 0,3 0 0,-4 0 0,0 4 0,0-3 0,0 3 0,1 0 0,-1-3 0,0 3 0,0 0 0,4-3 0,-3 7 0,3-7 0,0 3 0,-3-4 0,7 0 0,-7 1 0,7-1 0,-6 4 0,6-3 0,-3 3 0,4-3 0,0-1 0,0 0 0,0 1 0,0-1 0,0 0 0,0 1 0,0 0 0,-4 3 0,-1 1 0,1 4 0,0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41:04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5002 0 24575,'-7'4'0,"0"-1"0,2 2 0,1 0 0,0 0 0,1 1 0,1 0 0,1-2 0,-1 0 0,2 0 0,-1-1 0,0 1 0,1-1 0,-1 2 0,1-1 0,0 1 0,0 0 0,0 0 0,0 1 0,2 1 0,2 0 0,1-1 0,0 2 0,-2-3 0,-1 1 0,-1-3 0,-1 2 0,0-1 0,-2 3 0,2-2 0,-4 5 0,4-3 0,-2 5 0,2-6 0,0 3 0,1-4 0,-1 2 0,2-1 0,0 4 0,2-5 0,3 6 0,-3-6 0,2 5 0,-3-5 0,2 4 0,-1-3 0,1 4 0,-3-5 0,2 6 0,-2-5 0,1 5 0,-1-4 0,2 6 0,-2-4 0,3 6 0,-2-6 0,-1 2 0,-2-5 0,1 5 0,0-4 0,0 5 0,1-5 0,-1 4 0,0-5 0,-1 1 0,0-3 0,1 1 0,-1 0 0,1 2 0,-1-1 0,0 2 0,0-3 0,0 3 0,0-3 0,0 7 0,0-3 0,1 4 0,-1-7 0,0 4 0,0-4 0,-1 4 0,1-3 0,0 5 0,0-5 0,-1 3 0,1-4 0,-2 4 0,1-3 0,-1 4 0,0-5 0,0 6 0,1-5 0,-1 7 0,0-5 0,-2 5 0,1-5 0,-3 8 0,2-7 0,-5 8 0,3-8 0,-4 3 0,3-5 0,-6 4 0,3-3 0,-8 5 0,8-8 0,-8 7 0,7-8 0,-13 8 0,7-7 0,-16 5 0,14-5 0,-18 3 0,16-4 0,-25 2 0,12-3 0,-28 0 0,17-2 0,-39 1 0,31-3 0,-23 2 0,37-1 0,-11 0 0,18 0 0,-25 0 0,16-1 0,-17 1 0,23-1 0,-24-1 0,12 0 0,-40-3 0,25 2 0,-34-4 0,42 2 0,-30-2 0,35 2 0,-35-4 0,31 2 0,-33-5 0,38 5 0,-25-4 0,26 4 0,-33-5 0,27 4 0,-36-7 0,45 8 0,-43-8 0,43 7 0,-49-7 0,44 7 0,-45-7 0,39 5 0,2 0 0,-2 0 0,-10-2 0,-31-6 0,35 7 0,-26-6 0,26 6 0,-28-6 0,38 8 0,-28-4 0,31 5 0,-36-4 0,35 5 0,-1 0 0,-1-1 0,-7-1 0,5 2 0,0-1 0,-2 1 0,-44-3 0,49 4 0,-40-4 0,44 6 0,-32-3 0,41 4 0,-17-1 0,31 3 0,-9-1 0,14 1 0,-12 0 0,12 1 0,-26-1 0,18 1 0,-18 0 0,21 0 0,-13 0 0,20-1 0,-12 0 0,16 0 0,-3 0 0,8-1 0,-7 1 0,1-1 0,-13-1 0,8 1 0,-3-1 0,14 1 0,1 1 0,2-1 0,-13 0 0,3-1 0,-11 0 0,12 1 0,1 0 0,3 1 0,-12-1 0,2 1 0,-9-1 0,14 1 0,2-1 0,5 1 0,2-1 0,0 1 0,0 0 0,-2-1 0,1 1 0,2-1 0,-1 1 0,-5-1 0,-4 0 0,-4 0 0,3 0 0,4 0 0,5 1 0,8-1 0,4 0 0,-1 1 0,0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41:04.6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4739 0 24575,'4'10'0,"0"0"0,0-4 0,-1 0 0,-1-2 0,-2 0 0,1 0 0,1 3 0,-1 2 0,2 1 0,-1 0 0,0 0 0,-1-3 0,1 0 0,-2 2 0,1-3 0,-1 4 0,0-4 0,0-1 0,0 0 0,0-1 0,0 0 0,-1 1 0,1 0 0,-1-1 0,2 1 0,0 0 0,2 4 0,-1-4 0,1 4 0,-3-4 0,1 4 0,0-3 0,-1 5 0,0-3 0,1 3 0,-1-2 0,1 10 0,0-6 0,0 6 0,-1-10 0,0-1 0,0-2 0,1 6 0,-1 0 0,1 7 0,-1-6 0,1 1 0,-1-5 0,1 5 0,-1-5 0,1 7 0,0-6 0,-1 2 0,0-4 0,-1 3 0,0-1 0,0 6 0,0-6 0,0 4 0,1-8 0,-1 9 0,1-4 0,-1 11 0,1-9 0,-2 6 0,1-10 0,-3 14 0,2-4 0,0 24 0,1-16 0,0 17 0,0-23 0,0 14 0,1-15 0,0 17 0,0-16 0,-1 15 0,1-19 0,-3 14 0,3-13 0,0 11 0,0-9 0,-1 12 0,1-10 0,-3 13 0,2-13 0,-1 14 0,2-16 0,-2 9 0,2-9 0,-2 10 0,1-7 0,-1 16 0,2-16 0,-3 16 0,0-16 0,-4 11 0,-1-14 0,-9 19 0,2-11 0,-16 22 0,9-16 0,-12 13 0,13-21 0,-7 9 0,9-18 0,-18 12 0,10-9 0,-22 16 0,17-13 0,-19 12 0,21-17 0,-17 9 0,18-11 0,-19 7 0,12-8 0,-29 3 0,24-7 0,-28 3 0,36-6 0,-29 3 0,27-5 0,-39 0 0,30-2 0,-50 2 0,39-4 0,-40 7 0,46-6 0,-34 5 0,33-5 0,-23 2 0,17-1 0,3-1 0,-2 1 0,-17 0 0,2 0 0,0-1 0,5-1 0,-21 1 0,33-1 0,-9 1 0,-3-1 0,-22 0 0,3-1 0,1 1 0,-3-2 0,27 0 0,-1 0 0,-22 0 0,16-1 0,-1 0 0,-26 0 0,25 0 0,1 0 0,-3 1 0,-25 3 0,48 1 0,-9 2 0,15 0 0,-3 1 0,7 0 0,-16 2 0,16-4 0,-34 4 0,25-6 0,-24 2 0,32-4 0,-30 1 0,17 0 0,-26 2 0,29 1 0,-11 3 0,23-4 0,-17 1 0,17-2 0,-19 3 0,27-3 0,-15 3 0,25-2 0,-3 1 0,7-1 0,2 0 0,3 0 0,-2 0 0,6-1 0,-10 4 0,8-4 0,-5 2 0,3-3 0,-5 0 0,1 0 0,-4 0 0,10 0 0,1 0 0,3-1 0,-4 2 0,-5 0 0,-4 3 0,0-1 0,4-2 0,1-1 0,0-1 0,1 0 0,0 0 0,4-1 0,1 0 0,-5 1 0,2-1 0,-4 2 0,6-2 0,3 1 0,-2-1 0,1-1 0,-2 1 0,3-1 0,2 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41:04.6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4226 1 24575,'3'8'0,"-1"-3"0,1-1 0,-2-2 0,1 0 0,1 2 0,1 0 0,0 1 0,0-1 0,-3 0 0,0-2 0,-1 0 0,0 1 0,1 2 0,0 1 0,1 2 0,1 0 0,-1 1 0,0-2 0,-1 0 0,0-3 0,0 1 0,0 0 0,2 4 0,1 0 0,4 8 0,-2-6 0,1 4 0,-5-10 0,-1 0 0,-1-1 0,0 5 0,0-2 0,1 8 0,-1-8 0,1 6 0,-1-8 0,0 3 0,-1-3 0,1 5 0,-1-2 0,1 5 0,0-5 0,-1 5 0,0-5 0,-1 3 0,2-4 0,-2 4 0,1-4 0,-1 7 0,-1-5 0,2 5 0,0-4 0,0 0 0,0-4 0,-1 4 0,0-2 0,1 5 0,1-4 0,-1 4 0,1-7 0,-2 4 0,2-4 0,-2 8 0,2-4 0,-1 7 0,0-7 0,-1 5 0,0-8 0,1 10 0,-1-5 0,2 9 0,-2-10 0,0 5 0,0-7 0,-2 8 0,1-5 0,-3 6 0,5-8 0,-4 4 0,4-6 0,-5 4 0,5-5 0,-3 3 0,4-5 0,-3 2 0,3-2 0,-3 2 0,2-2 0,-1 4 0,2-2 0,-2 7 0,2-7 0,-3 6 0,1-8 0,-2 7 0,2-6 0,-2 8 0,0-6 0,-2 5 0,1-5 0,-3 2 0,3-1 0,-4 3 0,1-1 0,-7 6 0,4-6 0,-6 6 0,7-9 0,-8 7 0,6-6 0,-16 8 0,10-6 0,-11 4 0,14-8 0,-12 3 0,7-3 0,-23 5 0,16-4 0,-25 5 0,26-4 0,-26 4 0,22-6 0,-20 4 0,20-6 0,-15 5 0,17-5 0,-20 4 0,18-3 0,-21 3 0,20-4 0,-14 5 0,15-5 0,-15 3 0,18-4 0,-22 2 0,16-3 0,-21 3 0,24-4 0,-21 3 0,23-4 0,-17 2 0,19-3 0,-15 2 0,14-1 0,-16 4 0,15-3 0,-22 3 0,10-3 0,-22 0 0,21-1 0,-23 2 0,18-2 0,-39 2 0,25-1 0,-15 0 0,29 0 0,-10 2 0,14 0 0,-34 2 0,23-2 0,-31-2 0,36 0 0,-26 1 0,37-1 0,-28 1 0,29-2 0,-21 0 0,22-1 0,-20 0 0,23 1 0,-21 1 0,23-2 0,-26 2 0,24 0 0,-28 1 0,29-1 0,-15 1 0,27-2 0,-10 1 0,17 0 0,-20 1 0,15-1 0,-18 1 0,19-1 0,-19 1 0,14-1 0,-24 0 0,18-2 0,-18 3 0,20-2 0,-13 1 0,17 0 0,-16-1 0,15-1 0,-19 2 0,15-1 0,-19 1 0,17-1 0,-15 1 0,20-1 0,-7 2 0,16-1 0,-9 1 0,7-2 0,-16 2 0,10-2 0,-4 1 0,7-1 0,-2 1 0,5-2 0,-4 1 0,9-1 0,-4 0 0,6 0 0,-2 1 0,6-1 0,-9 1 0,4-1 0,-7 0 0,9 0 0,0 0 0,5 0 0,-3 0 0,1 1 0,-2 0 0,2-1 0,0 1 0,0-1 0,-6 0 0,2 0 0,-1 0 0,7-1 0,0 1 0,-7-1 0,-1 2 0,-6 0 0,7 1 0,1 0 0,6-2 0,0 0 0,2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44:53.12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847 35 24575,'-12'-2'0,"-2"0"0,-4-1 0,-6 0 0,-11 1 0,-6-3 0,-1 4 0,-1-3 0,7 2 0,-5-1 0,-4-1 0,1 2 0,-7 0 0,13 2 0,5 1 0,10 1 0,7 1 0,1 1 0,-5 2 0,-4-1 0,-6 4 0,-1-1 0,5 0 0,4 0 0,2 2 0,2 0 0,-1 3 0,0 5 0,5-2 0,-2 7 0,9-9 0,0 7 0,5-7 0,3 11 0,2-9 0,4 8 0,0-12 0,18 13 0,0-9 0,27 13 0,-14-11 0,25 1 0,-28-12 0,27-2 0,-25-5 0,33 0 0,-24 0 0,21 0 0,-33 0 0,14 0 0,-20 0 0,14 0 0,-17-1 0,9-4 0,-18 2 0,6-6 0,-10 4 0,3-3 0,-6 4 0,7-5 0,-6 3 0,10-10 0,-11 5 0,7-6 0,-11 9 0,3-1 0,-4 4 0,4-3 0,-1 2 0,3-3 0,-5 5 0,1-2 0,-3 2 0,1-2 0,-2 2 0,2-4 0,-3 4 0,1-3 0,-2 5 0,-2-1 0,-1-1 0,-4-2 0,0 1 0,-1 1 0,0 1 0,3 1 0,2-1 0,0 1 0,1 1 0,-1-2 0,0 2 0,-1-2 0,-1 0 0,-1-1 0,0 0 0,0-2 0,3 4 0,0 0 0,2 6 0,0-2 0,1 3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44:53.12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26 0 24575,'1'16'0,"-1"-1"0,1-5 0,-1 2 0,0-4 0,0 2 0,0 0 0,0 2 0,0 3 0,1 0 0,-1 2 0,-1 6 0,0-4 0,-2 11 0,1-11 0,0 18 0,1-14 0,0 14 0,1-20 0,-1 3 0,1-13 0,-2 6 0,2-6 0,-2 3 0,1-5 0,0 0 0,0-3 0,-1 5 0,1-3 0,-2 3 0,1-3 0,1-2 0,0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44:53.12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41 1 24575,'-5'10'0,"1"2"0,-1 3 0,1 1 0,0 1 0,1-1 0,0 2 0,1-3 0,0-1 0,1-2 0,0 4 0,0-2 0,1 14 0,-1-9 0,1 16 0,0-14 0,0 10 0,0-15 0,-1 11 0,0-11 0,0 6 0,0-7 0,2 2 0,-1-8 0,1 2 0,0-9 0,0 3 0,0-2 0,1 2 0,0 1 0,0 0 0,1 0 0,-3-2 0,1-2 0,-1-1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44:53.12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0 24575,'14'18'0,"3"0"0,-1 0 0,3 1 0,-2-4 0,-3 0 0,-4-6 0,-4-3 0,-3-2 0,1 0 0,-2-2 0,4 5 0,1-1 0,1 2 0,0-2 0,-1 0 0,3 0 0,-1 2 0,3-2 0,0 2 0,2-3 0,2 4 0,1-1 0,-1 0 0,2 1 0,0-4 0,4 3 0,1-2 0,-1 1 0,6-3 0,-6 0 0,15-4 0,-14 1 0,13-6 0,-15 1 0,18-3 0,-12 4 0,19-3 0,-21 2 0,10-5 0,-19 2 0,11 1 0,-11 2 0,14 2 0,-14 0 0,12-6 0,-12 2 0,11-4 0,-8 5 0,12 1 0,-15 1 0,11-6 0,-16 1 0,1-7 0,-7 9 0,0 0 0,-4 4 0,1 0 0,-1 0 0,1-2 0,-2 2 0,2 0 0,-2-2 0,1 1 0,-1-1 0,0 1 0,0 1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24575,'1'20'0,"0"-1"0,2-6 0,-1 0 0,2-1 0,0 2 0,4 3 0,2 1 0,7 6 0,24 12 0,1-1 0,27 9 0,-20-17 0,-3-6 0,2 0 0,26 6 0,-4-5 0,2 0 0,20-3 0,-19-9 0,0-2 0,9-3 0,-15-1 0,0 0 0,14 0 0,-15 0 0,-1 0 0,16-3 0,-18-1 0,-1 0 0,13-1 0,-13 2 0,1 1 0,8 3 0,19 4 0,-38 0 0,33 13 0,-13 2 0,-13 0 0,1 2 0,17 14 0,-22-8 0,-1 0 0,9 9 0,-12-10 0,0 1 0,9 12 0,-6-1 0,0 2 0,17 20 0,-6 0 0,3 3 0,-21-23 0,0 1 0,20 25 0,-3-1 0,2 4 0,-33-27 0,-8-3 0,-12-3 0,-2 25 0,-4-21 0,-4 19 0,-4-29 0,-5 23 0,4-23 0,-1 18 0,3-24 0,0-6 0,-1-14 0,1-7 0,-1-2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41:04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5002 0 24575,'-7'4'0,"0"-1"0,2 2 0,1 0 0,0 0 0,1 1 0,1 0 0,1-2 0,-1 0 0,2 0 0,-1-1 0,0 1 0,1-1 0,-1 2 0,1-1 0,0 1 0,0 0 0,0 0 0,0 1 0,2 1 0,2 0 0,1-1 0,0 2 0,-2-3 0,-1 1 0,-1-3 0,-1 2 0,0-1 0,-2 3 0,2-2 0,-4 5 0,4-3 0,-2 5 0,2-6 0,0 3 0,1-4 0,-1 2 0,2-1 0,0 4 0,2-5 0,3 6 0,-3-6 0,2 5 0,-3-5 0,2 4 0,-1-3 0,1 4 0,-3-5 0,2 6 0,-2-5 0,1 5 0,-1-4 0,2 6 0,-2-4 0,3 6 0,-2-6 0,-1 2 0,-2-5 0,1 5 0,0-4 0,0 5 0,1-5 0,-1 4 0,0-5 0,-1 1 0,0-3 0,1 1 0,-1 0 0,1 2 0,-1-1 0,0 2 0,0-3 0,0 3 0,0-3 0,0 7 0,0-3 0,1 4 0,-1-7 0,0 4 0,0-4 0,-1 4 0,1-3 0,0 5 0,0-5 0,-1 3 0,1-4 0,-2 4 0,1-3 0,-1 4 0,0-5 0,0 6 0,1-5 0,-1 7 0,0-5 0,-2 5 0,1-5 0,-3 8 0,2-7 0,-5 8 0,3-8 0,-4 3 0,3-5 0,-6 4 0,3-3 0,-8 5 0,8-8 0,-8 7 0,7-8 0,-13 8 0,7-7 0,-16 5 0,14-5 0,-18 3 0,16-4 0,-25 2 0,12-3 0,-28 0 0,17-2 0,-39 1 0,31-3 0,-23 2 0,37-1 0,-11 0 0,18 0 0,-25 0 0,16-1 0,-17 1 0,23-1 0,-24-1 0,12 0 0,-40-3 0,25 2 0,-34-4 0,42 2 0,-30-2 0,35 2 0,-35-4 0,31 2 0,-33-5 0,38 5 0,-25-4 0,26 4 0,-33-5 0,27 4 0,-36-7 0,45 8 0,-43-8 0,43 7 0,-49-7 0,44 7 0,-45-7 0,39 5 0,2 0 0,-2 0 0,-10-2 0,-31-6 0,35 7 0,-26-6 0,26 6 0,-28-6 0,38 8 0,-28-4 0,31 5 0,-36-4 0,35 5 0,-1 0 0,-1-1 0,-7-1 0,5 2 0,0-1 0,-2 1 0,-44-3 0,49 4 0,-40-4 0,44 6 0,-32-3 0,41 4 0,-17-1 0,31 3 0,-9-1 0,14 1 0,-12 0 0,12 1 0,-26-1 0,18 1 0,-18 0 0,21 0 0,-13 0 0,20-1 0,-12 0 0,16 0 0,-3 0 0,8-1 0,-7 1 0,1-1 0,-13-1 0,8 1 0,-3-1 0,14 1 0,1 1 0,2-1 0,-13 0 0,3-1 0,-11 0 0,12 1 0,1 0 0,3 1 0,-12-1 0,2 1 0,-9-1 0,14 1 0,2-1 0,5 1 0,2-1 0,0 1 0,0 0 0,-2-1 0,1 1 0,2-1 0,-1 1 0,-5-1 0,-4 0 0,-4 0 0,3 0 0,4 0 0,5 1 0,8-1 0,4 0 0,-1 1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2:14:03.78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 24575,'15'0'0,"6"0"0,2 0 0,11 0 0,1 0 0,0 0 0,-2 0 0,7 0 0,-9 0 0,29 0 0,-28 0 0,35 0 0,-22 0 0,17 5 0,8 2 0,-18 8 0,32 10 0,-38-3 0,29 13 0,-24-12 0,11 10 0,-7-5 0,-6-1 0,0 5 0,-13-6 0,1 6 0,-8-7 0,2 10 0,-6-9 0,5 10 0,-5-7 0,12 8 0,-4 1 0,10 6 0,-9 0 0,9 0 0,-4 0 0,5 0 0,2 7 0,-7-5 0,7 12 0,-5-6 0,0 6 0,-1-2 0,-7 0 0,0-1 0,0-5 0,0-1 0,-1-11 0,-1-1 0,-5-8 0,7-3 0,-6 2 0,7-7 0,2 9 0,5-8 0,3 4 0,9-4 0,-4-1 0,0 0 0,4 1 0,-10-1 0,10-5 0,-10 4 0,4-9 0,0 9 0,-5-8 0,27 10 0,-29-10 0,34 5 0,-29-7 0,17 2 0,-7-6 0,-6 3 0,-2-8 0,-12 8 0,-6-8 0,-3 3 0,-11-4 0,5 0 0,-11 0 0,3 0 0,-4 0 0,-1 0 0,1 0 0,-4 0 0,-1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41:04.6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4428 0 24575,'4'10'0,"0"0"0,0-4 0,-1 0 0,-2-2 0,-1 0 0,1 0 0,1 3 0,-1 2 0,2 1 0,-1 0 0,0 0 0,-1-3 0,0 0 0,-1 2 0,1-3 0,-1 4 0,0-4 0,0-1 0,0 0 0,0-1 0,0 0 0,-1 1 0,1 0 0,-1-1 0,2 1 0,0 0 0,3 4 0,-3-4 0,2 4 0,-3-4 0,1 4 0,-1-3 0,0 5 0,1-3 0,-1 3 0,1-2 0,0 10 0,-1-6 0,1 6 0,-1-10 0,0-1 0,0-2 0,1 6 0,-1 0 0,1 7 0,-1-6 0,1 1 0,-1-5 0,1 5 0,0-5 0,-1 7 0,1-6 0,-1 2 0,0-4 0,-1 3 0,1-1 0,-2 6 0,2-6 0,-1 4 0,1-8 0,-1 9 0,1-4 0,-1 11 0,1-9 0,-2 6 0,1-10 0,-3 14 0,3-4 0,-1 24 0,1-16 0,0 17 0,-1-23 0,1 14 0,1-15 0,0 17 0,0-16 0,-1 15 0,1-19 0,-2 14 0,2-13 0,0 11 0,0-9 0,-1 12 0,1-10 0,-3 13 0,3-13 0,-2 14 0,1-16 0,-1 9 0,2-9 0,-2 10 0,2-7 0,-2 16 0,2-16 0,-3 16 0,0-16 0,-4 11 0,0-14 0,-9 19 0,3-11 0,-16 22 0,8-16 0,-12 13 0,14-21 0,-7 9 0,8-18 0,-16 12 0,8-9 0,-19 16 0,15-13 0,-18 12 0,20-17 0,-15 9 0,16-11 0,-19 7 0,13-8 0,-28 3 0,22-7 0,-25 3 0,33-6 0,-27 3 0,26-5 0,-38 0 0,29-2 0,-47 2 0,37-4 0,-37 7 0,42-6 0,-32 5 0,31-5 0,-21 2 0,16-1 0,2-1 0,-1 1 0,-16 0 0,1 0 0,1-1 0,4-1 0,-20 1 0,32-1 0,-8 1 0,-5-1 0,-19 0 0,3-1 0,0 1 0,-2-2 0,24 0 0,1 0 0,-22 0 0,16-1 0,-2 0 0,-24 0 0,23 0 0,2 0 0,-4 1 0,-22 3 0,43 1 0,-7 2 0,13 0 0,-1 1 0,5 0 0,-14 2 0,14-4 0,-31 4 0,23-6 0,-23 2 0,30-4 0,-27 1 0,16 0 0,-26 2 0,29 1 0,-11 3 0,21-4 0,-16 1 0,17-2 0,-19 3 0,26-3 0,-14 3 0,23-2 0,-3 1 0,8-1 0,0 0 0,4 0 0,-2 0 0,5-1 0,-9 4 0,7-4 0,-4 2 0,2-3 0,-3 0 0,-1 0 0,-2 0 0,8 0 0,1 0 0,3-1 0,-3 2 0,-6 0 0,-2 3 0,-1-1 0,3-2 0,3-1 0,-2-1 0,2 0 0,0 0 0,3-1 0,2 0 0,-6 1 0,2-1 0,-3 2 0,6-2 0,2 1 0,-2-1 0,1-1 0,-2 1 0,4-1 0,1 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41:04.6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4446 1 24575,'4'8'0,"-2"-3"0,0-1 0,0-2 0,0 0 0,1 2 0,1 0 0,0 1 0,1-1 0,-4 0 0,0-2 0,-1 0 0,0 1 0,1 2 0,0 1 0,1 2 0,1 0 0,-1 1 0,1-2 0,-3 0 0,1-3 0,0 1 0,0 0 0,3 4 0,1 0 0,3 8 0,-2-6 0,1 4 0,-5-10 0,-1 0 0,-1-1 0,0 5 0,0-2 0,1 8 0,-1-8 0,1 6 0,-1-8 0,0 3 0,-1-3 0,1 5 0,-1-2 0,1 5 0,0-5 0,-1 5 0,1-5 0,-2 3 0,1-4 0,-1 4 0,1-4 0,-1 7 0,-1-5 0,2 5 0,0-4 0,0 0 0,-1-4 0,0 4 0,1-2 0,0 5 0,1-4 0,-1 4 0,0-7 0,-1 4 0,2-4 0,-2 8 0,2-4 0,-1 7 0,0-7 0,-1 5 0,0-8 0,1 10 0,-2-5 0,3 9 0,-2-10 0,1 5 0,-2-7 0,-1 8 0,1-5 0,-3 6 0,4-8 0,-3 4 0,4-6 0,-5 4 0,5-5 0,-3 3 0,4-5 0,-3 2 0,2-2 0,-2 2 0,3-2 0,-2 4 0,1-2 0,-1 7 0,2-7 0,-3 6 0,1-8 0,-2 7 0,1-6 0,-1 8 0,0-6 0,-3 5 0,2-5 0,-3 2 0,2-1 0,-3 3 0,1-1 0,-8 6 0,5-6 0,-7 6 0,8-9 0,-9 7 0,5-6 0,-14 8 0,8-6 0,-10 4 0,14-8 0,-13 3 0,9-3 0,-26 5 0,18-4 0,-27 5 0,27-4 0,-26 4 0,23-6 0,-22 4 0,21-6 0,-15 5 0,18-5 0,-22 4 0,19-3 0,-21 3 0,20-4 0,-15 5 0,18-5 0,-18 3 0,19-4 0,-23 2 0,18-3 0,-22 3 0,23-4 0,-20 3 0,24-4 0,-19 2 0,21-3 0,-16 2 0,15-1 0,-17 4 0,15-3 0,-23 3 0,11-3 0,-23 0 0,22-1 0,-24 2 0,18-2 0,-40 2 0,25-1 0,-15 0 0,30 0 0,-9 2 0,14 0 0,-36 2 0,24-2 0,-32-2 0,37 0 0,-26 1 0,38-1 0,-29 1 0,29-2 0,-21 0 0,23-1 0,-20 0 0,23 1 0,-22 1 0,25-2 0,-28 2 0,25 0 0,-29 1 0,30-1 0,-15 1 0,28-2 0,-10 1 0,16 0 0,-19 1 0,15-1 0,-19 1 0,20-1 0,-19 1 0,13-1 0,-24 0 0,18-2 0,-18 3 0,21-2 0,-14 1 0,18 0 0,-17-1 0,15-1 0,-18 2 0,15-1 0,-21 1 0,18-1 0,-15 1 0,21-1 0,-7 2 0,16-1 0,-9 1 0,7-2 0,-17 2 0,11-2 0,-5 1 0,8-1 0,-1 1 0,4-2 0,-5 1 0,11-1 0,-5 0 0,7 0 0,-3 1 0,7-1 0,-10 1 0,4-1 0,-6 0 0,9 0 0,-1 0 0,6 0 0,-3 0 0,0 1 0,-1 0 0,2-1 0,-1 1 0,1-1 0,-6 0 0,2 0 0,-2 0 0,8-1 0,0 1 0,-8-1 0,-1 2 0,-6 0 0,8 1 0,1 0 0,6-2 0,-1 0 0,3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24575,'1'20'0,"0"-1"0,2-6 0,-1 0 0,2-1 0,0 2 0,4 3 0,2 1 0,7 6 0,24 12 0,1-1 0,27 9 0,-20-17 0,-3-6 0,2 0 0,26 6 0,-4-5 0,2 0 0,20-3 0,-19-9 0,0-2 0,9-3 0,-15-1 0,0 0 0,14 0 0,-15 0 0,-1 0 0,16-3 0,-18-1 0,-1 0 0,13-1 0,-13 2 0,1 1 0,8 3 0,19 4 0,-38 0 0,33 13 0,-13 2 0,-13 0 0,1 2 0,17 14 0,-22-8 0,-1 0 0,9 9 0,-12-10 0,0 1 0,9 12 0,-6-1 0,0 2 0,17 20 0,-6 0 0,3 3 0,-21-23 0,0 1 0,20 25 0,-3-1 0,2 4 0,-33-27 0,-8-3 0,-12-3 0,-2 25 0,-4-21 0,-4 19 0,-4-29 0,-5 23 0,4-23 0,-1 18 0,3-24 0,0-6 0,-1-14 0,1-7 0,-1-2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01:43.4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1050 24575,'18'-3'0,"6"-2"0,10-2 0,10 0 0,9 2 0,-5 0 0,5 2 0,-12 1 0,1-1 0,-11 0 0,-8-2 0,-4 1 0,0-1 0,3 2 0,3 0 0,3-1 0,5-2 0,-2-1 0,6-4 0,-3 0 0,15-5 0,-16 5 0,23-10 0,-27 8 0,30-21 0,-22 13 0,44-31 0,-31 22 0,-6 2 0,0-1 0,3-7 0,-10 2 0,-1-1 0,6-9 0,-6 9 0,0 0 0,11-7 0,-6 9 0,1 0 0,15-12 0,-12 13 0,1 1 0,12-6 0,29-11 0,-40 23 0,27-13 0,-32 18 0,26-8 0,-31 16 0,24-3 0,-35 13 0,30-4 0,-19 3 0,26 1 0,-23-1 0,11 1 0,-23 1 0,22-1 0,-11 0 0,29-1 0,-19-1 0,21 4 0,-27-1 0,6 3 0,-21-2 0,21 1 0,-20-1 0,24 0 0,-23 0 0,17 0 0,-11-1 0,28-1 0,-23 0 0,28 0 0,-28 3 0,23 2 0,-27-2 0,22 1 0,-24-2 0,31-1 0,-31 2 0,25-2 0,-33 3 0,21-1 0,-20 0 0,25 0 0,-22-1 0,27 3 0,-22 0 0,29 9 0,-21-6 0,17 4 0,-29-8 0,12 0 0,-22 1 0,12 0 0,-18 0 0,5 1 0,-10-2 0,7 4 0,-8-4 0,2 3 0,-9-4 0,7 5 0,-1 0 0,8 2 0,-8-3 0,2-1 0,-6-2 0,11 7 0,-1-3 0,6 8 0,-9-10 0,6 4 0,0-2 0,26 3 0,-16-2 0,7-2 0,-25-4 0,-2-1 0,-4 0 0,5 0 0,-4 0 0,-3 0 0,-3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01:52.4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1389 24575,'10'-6'0,"-1"0"0,0 1 0,2 0 0,0 0 0,4-2 0,1-2 0,4 0 0,3-2 0,1 3 0,2 2 0,14 1 0,-8 4 0,11-2 0,-15 3 0,-1-1 0,2 1 0,3 0 0,7 0 0,2 0 0,-7 0 0,3 1 0,-8-1 0,3 1 0,-4-2 0,-1 0 0,-3 0 0,-2 0 0,2 0 0,7 1 0,27 1 0,-17 0 0,38-1 0,-40-2 0,32-3 0,-32 0 0,20-3 0,-27 1 0,14-6 0,-16 2 0,21-11 0,-17 8 0,21-8 0,-29 8 0,13-7 0,-19 5 0,13-9 0,-14 9 0,16-9 0,-16 7 0,16-12 0,-13 8 0,17-14 0,-15 11 0,11-10 0,-17 14 0,5-7 0,-9 13 0,13-13 0,-6 9 0,16-17 0,-15 15 0,15-20 0,-15 18 0,23-22 0,-13 15 0,13-9 0,-12 11 0,12-9 0,-15 13 0,20-12 0,-25 20 0,34-14 0,-24 15 0,33-14 0,-30 13 0,8-5 0,-16 9 0,15-7 0,-12 9 0,22-11 0,-23 10 0,21-10 0,-15 9 0,26-5 0,-19 11 0,27-4 0,-31 6 0,13-4 0,-27 2 0,11-3 0,-7 3 0,26-2 0,-15 4 0,25-6 0,-27 5 0,31-6 0,-26 5 0,36 0 0,-38 3 0,19-2 0,-36 0 0,24-5 0,-18 4 0,34-2 0,-32 6 0,21-2 0,-33 1 0,6 1 0,-18 0 0,2 2 0,-8-1 0,5-1 0,-3 1 0,7-2 0,-2 2 0,2-1 0,-5 0 0,4-2 0,-3 1 0,7-3 0,-7 4 0,0-2 0,-5 3 0,-1-1 0,2 2 0,1-2 0,-1 0 0,0 2 0,-3 0 0,-2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24575,'1'20'0,"0"-1"0,2-6 0,-1 0 0,2-1 0,0 2 0,4 3 0,2 1 0,7 6 0,24 12 0,1-1 0,27 9 0,-20-17 0,-3-6 0,2 0 0,26 6 0,-4-5 0,2 0 0,20-3 0,-19-9 0,0-2 0,9-3 0,-15-1 0,0 0 0,14 0 0,-15 0 0,-1 0 0,16-3 0,-18-1 0,-1 0 0,13-1 0,-13 2 0,1 1 0,8 3 0,19 4 0,-38 0 0,33 13 0,-13 2 0,-13 0 0,1 2 0,17 14 0,-22-8 0,-1 0 0,9 9 0,-12-10 0,0 1 0,9 12 0,-6-1 0,0 2 0,17 20 0,-6 0 0,3 3 0,-21-23 0,0 1 0,20 25 0,-3-1 0,2 4 0,-33-27 0,-8-3 0,-12-3 0,-2 25 0,-4-21 0,-4 19 0,-4-29 0,-5 23 0,4-23 0,-1 18 0,3-24 0,0-6 0,-1-14 0,1-7 0,-1-2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01:43.4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1050 24575,'18'-3'0,"6"-2"0,10-2 0,10 0 0,9 2 0,-5 0 0,5 2 0,-12 1 0,1-1 0,-11 0 0,-8-2 0,-4 1 0,0-1 0,3 2 0,3 0 0,3-1 0,5-2 0,-2-1 0,6-4 0,-3 0 0,15-5 0,-16 5 0,23-10 0,-27 8 0,30-21 0,-22 13 0,44-31 0,-31 22 0,-6 2 0,0-1 0,3-7 0,-10 2 0,-1-1 0,6-9 0,-6 9 0,0 0 0,11-7 0,-6 9 0,1 0 0,15-12 0,-12 13 0,1 1 0,12-6 0,29-11 0,-40 23 0,27-13 0,-32 18 0,26-8 0,-31 16 0,24-3 0,-35 13 0,30-4 0,-19 3 0,26 1 0,-23-1 0,11 1 0,-23 1 0,22-1 0,-11 0 0,29-1 0,-19-1 0,21 4 0,-27-1 0,6 3 0,-21-2 0,21 1 0,-20-1 0,24 0 0,-23 0 0,17 0 0,-11-1 0,28-1 0,-23 0 0,28 0 0,-28 3 0,23 2 0,-27-2 0,22 1 0,-24-2 0,31-1 0,-31 2 0,25-2 0,-33 3 0,21-1 0,-20 0 0,25 0 0,-22-1 0,27 3 0,-22 0 0,29 9 0,-21-6 0,17 4 0,-29-8 0,12 0 0,-22 1 0,12 0 0,-18 0 0,5 1 0,-10-2 0,7 4 0,-8-4 0,2 3 0,-9-4 0,7 5 0,-1 0 0,8 2 0,-8-3 0,2-1 0,-6-2 0,11 7 0,-1-3 0,6 8 0,-9-10 0,6 4 0,0-2 0,26 3 0,-16-2 0,7-2 0,-25-4 0,-2-1 0,-4 0 0,5 0 0,-4 0 0,-3 0 0,-3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15:21.0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49 5 24575,'11'-1'0,"2"-1"0,0 2 0,-1-1 0,-2 1 0,-2 0 0,0 1 0,3 1 0,3 2 0,-1 0 0,-3 0 0,0 0 0,-4-1 0,1 0 0,-3 0 0,2 3 0,-1 0 0,3 4 0,1-1 0,-2 0 0,-3-4 0,-1 1 0,-2 0 0,2 6 0,-1-4 0,-1 8 0,0-8 0,0 5 0,-1-6 0,0 7 0,0-6 0,-1 8 0,1-9 0,0 7 0,0-8 0,0 7 0,0-6 0,-1 5 0,0-5 0,-1 9 0,0-6 0,0 9 0,0-8 0,1 2 0,0-4 0,-1 2 0,1-1 0,-2 13 0,0-10 0,1 18 0,0-16 0,-1 12 0,0-14 0,-1 7 0,1-7 0,-1 11 0,2-8 0,1 8 0,0-11 0,-2 5 0,1-8 0,-3 11 0,2-10 0,0 6 0,1-8 0,-1 9 0,3-6 0,-4 14 0,4-14 0,-4 7 0,4-11 0,-3 8 0,3-7 0,-2 8 0,1-6 0,-1 7 0,1-4 0,0 6 0,1-10 0,0 4 0,0-6 0,0 10 0,0-7 0,-1 7 0,0-10 0,-1 7 0,1-8 0,0 7 0,1-9 0,-2 5 0,-1-4 0,-2 7 0,1-6 0,1 3 0,0-7 0,-1 5 0,0-3 0,-2 4 0,2-4 0,0 3 0,-1-4 0,-1 5 0,1-6 0,0 2 0,1-2 0,-5 0 0,2-1 0,-9 3 0,8-2 0,-5 2 0,10-2 0,-2-2 0,4 0 0,-2 0 0,0 1 0,-1 0 0,1 1 0,-2 0 0,2 0 0,-1 1 0,2-3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01:52.4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1389 24575,'10'-6'0,"-1"0"0,0 1 0,2 0 0,0 0 0,4-2 0,1-2 0,4 0 0,3-2 0,1 3 0,2 2 0,14 1 0,-8 4 0,11-2 0,-15 3 0,-1-1 0,2 1 0,3 0 0,7 0 0,2 0 0,-7 0 0,3 1 0,-8-1 0,3 1 0,-4-2 0,-1 0 0,-3 0 0,-2 0 0,2 0 0,7 1 0,27 1 0,-17 0 0,38-1 0,-40-2 0,32-3 0,-32 0 0,20-3 0,-27 1 0,14-6 0,-16 2 0,21-11 0,-17 8 0,21-8 0,-29 8 0,13-7 0,-19 5 0,13-9 0,-14 9 0,16-9 0,-16 7 0,16-12 0,-13 8 0,17-14 0,-15 11 0,11-10 0,-17 14 0,5-7 0,-9 13 0,13-13 0,-6 9 0,16-17 0,-15 15 0,15-20 0,-15 18 0,23-22 0,-13 15 0,13-9 0,-12 11 0,12-9 0,-15 13 0,20-12 0,-25 20 0,34-14 0,-24 15 0,33-14 0,-30 13 0,8-5 0,-16 9 0,15-7 0,-12 9 0,22-11 0,-23 10 0,21-10 0,-15 9 0,26-5 0,-19 11 0,27-4 0,-31 6 0,13-4 0,-27 2 0,11-3 0,-7 3 0,26-2 0,-15 4 0,25-6 0,-27 5 0,31-6 0,-26 5 0,36 0 0,-38 3 0,19-2 0,-36 0 0,24-5 0,-18 4 0,34-2 0,-32 6 0,21-2 0,-33 1 0,6 1 0,-18 0 0,2 2 0,-8-1 0,5-1 0,-3 1 0,7-2 0,-2 2 0,2-1 0,-5 0 0,4-2 0,-3 1 0,7-3 0,-7 4 0,0-2 0,-5 3 0,-1-1 0,2 2 0,1-2 0,-1 0 0,0 2 0,-3 0 0,-2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03:16.8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24575,'101'8'0,"-23"-2"0,29 8 0,-32-4 0,12 5 0,4 0 0,-2-1 0,6-2 0,-5-5 0,-8-2 0,9-5 0,-4 3 0,12 3 0,13 6 0,-13 0 0,24 4 0,-18-6 0,16 0 0,-3-4 0,-39-4 0,0 0 0,58 1 0,-22-1 0,1 0 0,23 1 0,-30 4 0,-3 1 0,1 0 0,19 9 0,-45-9 0,-5 0 0,-4-3 0,-4 2 0,14 4 0,2 0 0,10 2 0,-6-3 0,3-8 0,-22-7 0,63-8 0,-31 5 0,3 4 0,3 0 0,27 4 0,-41 0 0,-6-1 0,-10 1 0,28-4 0,-55 4 0,48-1 0,-56 1 0,15 0 0,-36 0 0,29 0 0,-8 1 0,24 2 0,-37-1 0,-4 1 0,-20-2 0,38 1 0,-1-1 0,41 1 0,-44-2 0,-3-2 0,-33 2 0,-1-1 0,5 0 0,4-1 0,-4-1 0,2 2 0,-3-2 0,9 2 0,-3-2 0,-1 1 0,-7 1 0,-6 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03:23.1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98 24575,'29'10'0,"5"3"0,20 11 0,26 9 0,-27-13 0,4 1-466,7 2 0,3-1 466,-1-2 0,-2-2 0,-6-5 0,0-1-3,-1-4 0,0-2 3,-5-4 0,1-1 0,2 0 0,2 0 0,1 0 0,-1 0 0,-8-1 0,2 1 0,12 3 0,7 1 0,-3 0 0,8 0 0,2 0-478,-4 0 0,6 1 1,-5-2 477,11-1 0,-6-2 0,-11-2 0,-1-1-379,8-2 0,0-2 379,-10 2 0,-2 0 0,6-1 0,0 0 0,-4 1 0,-2 1 245,-5 0 1,-2-1-246,-6 1 0,2-2 0,22-10 0,1-1 0,-19 3 0,2 0 0,12-4 0,7-2 0,-7 3 0,-10 5 0,-1 2 0,6 0 0,5 1 0,-8 3 0,22 2 107,-22-1 1,-6-2-108,-12-5 1429,29-20-1429,-32 14 851,42-7-851,-38 17 143,15-2-143,-39 4 0,7-5 0,-12 4 0,7-2 0,-12 5 0,-1 2 0,-3 0 0,2-2 0,6 1 0,2-2 0,9-2 0,-6 3 0,15-2 0,-9 4 0,9-2 0,-15 1 0,-6 1 0,-10 0 0,1 0 0,1 0 0,3-1 0,-2 0 0,1 1 0,-4-1 0,0 2 0,-1-1 0,-1 1 0,1-1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24575,'1'20'0,"0"-1"0,2-6 0,-1 0 0,2-1 0,0 2 0,4 3 0,2 1 0,7 6 0,24 12 0,1-1 0,27 9 0,-20-17 0,-3-6 0,2 0 0,26 6 0,-4-5 0,2 0 0,20-3 0,-19-9 0,0-2 0,9-3 0,-15-1 0,0 0 0,14 0 0,-15 0 0,-1 0 0,16-3 0,-18-1 0,-1 0 0,13-1 0,-13 2 0,1 1 0,8 3 0,19 4 0,-38 0 0,33 13 0,-13 2 0,-13 0 0,1 2 0,17 14 0,-22-8 0,-1 0 0,9 9 0,-12-10 0,0 1 0,9 12 0,-6-1 0,0 2 0,17 20 0,-6 0 0,3 3 0,-21-23 0,0 1 0,20 25 0,-3-1 0,2 4 0,-33-27 0,-8-3 0,-12-3 0,-2 25 0,-4-21 0,-4 19 0,-4-29 0,-5 23 0,4-23 0,-1 18 0,3-24 0,0-6 0,-1-14 0,1-7 0,-1-2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01:43.4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1050 24575,'18'-3'0,"6"-2"0,10-2 0,10 0 0,9 2 0,-5 0 0,5 2 0,-12 1 0,1-1 0,-11 0 0,-8-2 0,-4 1 0,0-1 0,3 2 0,3 0 0,3-1 0,5-2 0,-2-1 0,6-4 0,-3 0 0,15-5 0,-16 5 0,23-10 0,-27 8 0,30-21 0,-22 13 0,44-31 0,-31 22 0,-6 2 0,0-1 0,3-7 0,-10 2 0,-1-1 0,6-9 0,-6 9 0,0 0 0,11-7 0,-6 9 0,1 0 0,15-12 0,-12 13 0,1 1 0,12-6 0,29-11 0,-40 23 0,27-13 0,-32 18 0,26-8 0,-31 16 0,24-3 0,-35 13 0,30-4 0,-19 3 0,26 1 0,-23-1 0,11 1 0,-23 1 0,22-1 0,-11 0 0,29-1 0,-19-1 0,21 4 0,-27-1 0,6 3 0,-21-2 0,21 1 0,-20-1 0,24 0 0,-23 0 0,17 0 0,-11-1 0,28-1 0,-23 0 0,28 0 0,-28 3 0,23 2 0,-27-2 0,22 1 0,-24-2 0,31-1 0,-31 2 0,25-2 0,-33 3 0,21-1 0,-20 0 0,25 0 0,-22-1 0,27 3 0,-22 0 0,29 9 0,-21-6 0,17 4 0,-29-8 0,12 0 0,-22 1 0,12 0 0,-18 0 0,5 1 0,-10-2 0,7 4 0,-8-4 0,2 3 0,-9-4 0,7 5 0,-1 0 0,8 2 0,-8-3 0,2-1 0,-6-2 0,11 7 0,-1-3 0,6 8 0,-9-10 0,6 4 0,0-2 0,26 3 0,-16-2 0,7-2 0,-25-4 0,-2-1 0,-4 0 0,5 0 0,-4 0 0,-3 0 0,-3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01:52.4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1389 24575,'10'-6'0,"-1"0"0,0 1 0,2 0 0,0 0 0,4-2 0,1-2 0,4 0 0,3-2 0,1 3 0,2 2 0,14 1 0,-8 4 0,11-2 0,-15 3 0,-1-1 0,2 1 0,3 0 0,7 0 0,2 0 0,-7 0 0,3 1 0,-8-1 0,3 1 0,-4-2 0,-1 0 0,-3 0 0,-2 0 0,2 0 0,7 1 0,27 1 0,-17 0 0,38-1 0,-40-2 0,32-3 0,-32 0 0,20-3 0,-27 1 0,14-6 0,-16 2 0,21-11 0,-17 8 0,21-8 0,-29 8 0,13-7 0,-19 5 0,13-9 0,-14 9 0,16-9 0,-16 7 0,16-12 0,-13 8 0,17-14 0,-15 11 0,11-10 0,-17 14 0,5-7 0,-9 13 0,13-13 0,-6 9 0,16-17 0,-15 15 0,15-20 0,-15 18 0,23-22 0,-13 15 0,13-9 0,-12 11 0,12-9 0,-15 13 0,20-12 0,-25 20 0,34-14 0,-24 15 0,33-14 0,-30 13 0,8-5 0,-16 9 0,15-7 0,-12 9 0,22-11 0,-23 10 0,21-10 0,-15 9 0,26-5 0,-19 11 0,27-4 0,-31 6 0,13-4 0,-27 2 0,11-3 0,-7 3 0,26-2 0,-15 4 0,25-6 0,-27 5 0,31-6 0,-26 5 0,36 0 0,-38 3 0,19-2 0,-36 0 0,24-5 0,-18 4 0,34-2 0,-32 6 0,21-2 0,-33 1 0,6 1 0,-18 0 0,2 2 0,-8-1 0,5-1 0,-3 1 0,7-2 0,-2 2 0,2-1 0,-5 0 0,4-2 0,-3 1 0,7-3 0,-7 4 0,0-2 0,-5 3 0,-1-1 0,2 2 0,1-2 0,-1 0 0,0 2 0,-3 0 0,-2 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24575,'1'20'0,"0"-1"0,2-6 0,-1 0 0,2-1 0,0 2 0,4 3 0,2 1 0,7 6 0,24 12 0,1-1 0,27 9 0,-20-17 0,-3-6 0,2 0 0,26 6 0,-4-5 0,2 0 0,20-3 0,-19-9 0,0-2 0,9-3 0,-15-1 0,0 0 0,14 0 0,-15 0 0,-1 0 0,16-3 0,-18-1 0,-1 0 0,13-1 0,-13 2 0,1 1 0,8 3 0,19 4 0,-38 0 0,33 13 0,-13 2 0,-13 0 0,1 2 0,17 14 0,-22-8 0,-1 0 0,9 9 0,-12-10 0,0 1 0,9 12 0,-6-1 0,0 2 0,17 20 0,-6 0 0,3 3 0,-21-23 0,0 1 0,20 25 0,-3-1 0,2 4 0,-33-27 0,-8-3 0,-12-3 0,-2 25 0,-4-21 0,-4 19 0,-4-29 0,-5 23 0,4-23 0,-1 18 0,3-24 0,0-6 0,-1-14 0,1-7 0,-1-2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01:43.4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1050 24575,'18'-3'0,"6"-2"0,10-2 0,10 0 0,9 2 0,-5 0 0,5 2 0,-12 1 0,1-1 0,-11 0 0,-8-2 0,-4 1 0,0-1 0,3 2 0,3 0 0,3-1 0,5-2 0,-2-1 0,6-4 0,-3 0 0,15-5 0,-16 5 0,23-10 0,-27 8 0,30-21 0,-22 13 0,44-31 0,-31 22 0,-6 2 0,0-1 0,3-7 0,-10 2 0,-1-1 0,6-9 0,-6 9 0,0 0 0,11-7 0,-6 9 0,1 0 0,15-12 0,-12 13 0,1 1 0,12-6 0,29-11 0,-40 23 0,27-13 0,-32 18 0,26-8 0,-31 16 0,24-3 0,-35 13 0,30-4 0,-19 3 0,26 1 0,-23-1 0,11 1 0,-23 1 0,22-1 0,-11 0 0,29-1 0,-19-1 0,21 4 0,-27-1 0,6 3 0,-21-2 0,21 1 0,-20-1 0,24 0 0,-23 0 0,17 0 0,-11-1 0,28-1 0,-23 0 0,28 0 0,-28 3 0,23 2 0,-27-2 0,22 1 0,-24-2 0,31-1 0,-31 2 0,25-2 0,-33 3 0,21-1 0,-20 0 0,25 0 0,-22-1 0,27 3 0,-22 0 0,29 9 0,-21-6 0,17 4 0,-29-8 0,12 0 0,-22 1 0,12 0 0,-18 0 0,5 1 0,-10-2 0,7 4 0,-8-4 0,2 3 0,-9-4 0,7 5 0,-1 0 0,8 2 0,-8-3 0,2-1 0,-6-2 0,11 7 0,-1-3 0,6 8 0,-9-10 0,6 4 0,0-2 0,26 3 0,-16-2 0,7-2 0,-25-4 0,-2-1 0,-4 0 0,5 0 0,-4 0 0,-3 0 0,-3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09:49:43.908"/>
    </inkml:context>
    <inkml:brush xml:id="br0">
      <inkml:brushProperty name="width" value="0.07938" units="cm"/>
      <inkml:brushProperty name="height" value="0.07938" units="cm"/>
      <inkml:brushProperty name="color" value="#E71224"/>
    </inkml:brush>
  </inkml:definitions>
  <inkml:trace contextRef="#ctx0" brushRef="#br0">87 4182 24575,'-12'-16'0,"4"-5"0,-13 2 0,11-3 0,-2 9 0,4-6 0,4 9 0,-3-2 0,6 1 0,-3 6 0,4-7 0,0 4 0,0-3 0,0 3 0,4-4 0,0 5 0,4-1 0,-1 0 0,-2 0 0,2-9 0,3-2 0,4-9 0,5 0 0,6-7 0,9-16 0,13 1 0,-4-3 0,0 15 0,-8 12 0,-4 2 0,-2 9 0,-7 2 0,-5 8 0,-5 1 0,0 4 0,-4 0 0,0 0 0,-1 0 0,1 0 0,0 0 0,4 0 0,5 0 0,7 0 0,9 5 0,2 0 0,12 6 0,2-1 0,6 1 0,0 0 0,0 0 0,7 1 0,-5-1 0,5 0 0,8 1 0,-11-1 0,18 1 0,-5-6 0,9-1-445,-28-4 0,1-2 445,-4 1 0,2 0 0,11 0 0,1 0 0,-3 0 0,-2 0 0,37 0 0,-24 1 0,-3-2 0,-1-4 0,13-1 0,0-3 0,3-11 0,-21 9 0,2-1 0,-11 0 0,-2-1 0,3-1 0,2 0 0,11-4 0,3-2-942,-1-2 0,2-1 942,8-3 0,3-2 0,1-3 0,1-2 0,0-4 0,0 0 0,-1 1 0,-1-1 0,-3-2 0,-1 0 0,0 3 0,-1 0 0,-4 2 0,-2-2 0,2-2 0,-1 0 0,-6 4 0,-1 1-580,-3 0 1,-2-1 579,-3 0 0,-1-2 0,0-3 0,-2-1 0,-12 5 0,-2 0-228,4-6 1,-2-2 227,-9 5 0,-3-1 0,28-33 0,-30 30 0,0 0 0,15-32 0,6-10 0,2-1-114,-22 38 1,1 0 113,3-2 0,0 3 0,18-26 624,-23 26 1,0 2-625,13-12 1199,8-19-1199,-9 22 518,-8 9-518,-9 14 1137,-9 3-1137,1 9 512,-2-9-512,11-4 0,-5 1 0,6-11 0,-7 6 0,2-6 0,-6 0 0,0 1 0,-5 4 0,-5-3 0,0 4 0,-5-6 0,0 6 0,0-4 0,0 9 0,0-9 0,0 4 0,-11-20 0,0 17 0,-11-15 0,3 18 0,-2-6 0,-9-14 0,8 21 0,-7-13 0,6 23 0,3 0 0,-8 1 0,4-1 0,0 5 0,-5-10 0,5 4 0,-1 0 0,-4-4 0,10 10 0,-4-4 0,10 10 0,-3-3 0,3 7 0,0-3 0,1 7 0,0-2 0,-1 6 0,-4-7 0,0 4 0,0-1 0,4-2 0,-3 2 0,7 0 0,-7-2 0,7 2 0,-3 1 0,4 0 0,-4 0 0,3 3 0,-3-3 0,0 4 0,-1 0 0,-4 0 0,4 0 0,-6 0 0,5 0 0,-3 0 0,5 0 0,5 0 0,2 4 0,5-3 0,4 2 0,0-3 0,0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01:52.4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1389 24575,'10'-6'0,"-1"0"0,0 1 0,2 0 0,0 0 0,4-2 0,1-2 0,4 0 0,3-2 0,1 3 0,2 2 0,14 1 0,-8 4 0,11-2 0,-15 3 0,-1-1 0,2 1 0,3 0 0,7 0 0,2 0 0,-7 0 0,3 1 0,-8-1 0,3 1 0,-4-2 0,-1 0 0,-3 0 0,-2 0 0,2 0 0,7 1 0,27 1 0,-17 0 0,38-1 0,-40-2 0,32-3 0,-32 0 0,20-3 0,-27 1 0,14-6 0,-16 2 0,21-11 0,-17 8 0,21-8 0,-29 8 0,13-7 0,-19 5 0,13-9 0,-14 9 0,16-9 0,-16 7 0,16-12 0,-13 8 0,17-14 0,-15 11 0,11-10 0,-17 14 0,5-7 0,-9 13 0,13-13 0,-6 9 0,16-17 0,-15 15 0,15-20 0,-15 18 0,23-22 0,-13 15 0,13-9 0,-12 11 0,12-9 0,-15 13 0,20-12 0,-25 20 0,34-14 0,-24 15 0,33-14 0,-30 13 0,8-5 0,-16 9 0,15-7 0,-12 9 0,22-11 0,-23 10 0,21-10 0,-15 9 0,26-5 0,-19 11 0,27-4 0,-31 6 0,13-4 0,-27 2 0,11-3 0,-7 3 0,26-2 0,-15 4 0,25-6 0,-27 5 0,31-6 0,-26 5 0,36 0 0,-38 3 0,19-2 0,-36 0 0,24-5 0,-18 4 0,34-2 0,-32 6 0,21-2 0,-33 1 0,6 1 0,-18 0 0,2 2 0,-8-1 0,5-1 0,-3 1 0,7-2 0,-2 2 0,2-1 0,-5 0 0,4-2 0,-3 1 0,7-3 0,-7 4 0,0-2 0,-5 3 0,-1-1 0,2 2 0,1-2 0,-1 0 0,0 2 0,-3 0 0,-2 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12:04.6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246 249 24575,'1'-16'0,"-1"-1"0,2 1 0,-2-1 0,1 1 0,-1 0 0,-1 2 0,0-2 0,-3 2 0,1 0 0,-4-1 0,2 2 0,-4-5 0,1 5 0,-2-3 0,2 11 0,-1-3 0,2 6 0,-5 0 0,1 3 0,-10 6 0,7 0 0,-14 7 0,11-6 0,-13 5 0,16-5 0,-3 4 0,12-6 0,0 7 0,3-7 0,1 8 0,1-8 0,0 10 0,2-3 0,5 7 0,0-7 0,8 2 0,-6-9 0,10-1 0,-8-3 0,12-3 0,-9 0 0,7-3 0,-4 1 0,3-3 0,-4 2 0,4-11 0,-13 4 0,3-14 0,-8 14 0,0-4 0,-3 13 0,-2 1 0,-3 1 0,-3 0 0,-2 1 0,1 0 0,2 0 0,3 0 0,4 0 0,4 4 0,5 5 0,7 5 0,6 7 0,6 4 0,9 5 0,8 9 0,5-5 0,10 10 0,26 5 0,-16-11 0,-13-11 0,-1 0 0,14 5 0,-10-4 0,2-1 0,19 11 0,-19-9 0,0-2 0,6 3 0,-21-9 0,-1 0 0,6 4 0,27 17 0,-23-10 0,-11-7 0,-1 0 0,14 9 0,22 13 0,-37-21 0,27 22 0,-21-16 0,-6-3 0,3 1 0,14 5 0,14 12 0,-23-18 0,-7-3 0,0 0 0,14 6 0,-4-3 0,-1-1 0,-6-9 0,20 7 0,-24-20 0,25-1 0,-12-3 0,41-1 0,-26 3 0,-11-1 0,-1 0 0,16 3 0,21 0 0,-51-7 0,6 0 0,-27-1 0,22 1 0,-23 0 0,20 0 0,-27 0 0,13 0 0,-10 2 0,25 3 0,-12 0 0,17 1 0,-23-4 0,4 0 0,-11-2 0,17 2 0,-11 0 0,23 3 0,-18 0 0,14 0 0,-23-3 0,2-1 0,-14-1 0,25 3 0,-7 1 0,25 3 0,-29-3 0,0 0 0,-14-4 0,8 3 0,11 0 0,6-1 0,-1 0 0,-3-2 0,-3 1 0,5 2 0,3-1 0,-2 1 0,-10-2 0,-10 0 0,-8-1 0,-1 0 0,1 1 0,0-1 0,4 2 0,6 0 0,8 0 0,5 1 0,-3-1 0,-6-1 0,-8-1 0,-7-1 0,-4 0 0,1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12:11.2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221 227 24575,'3'-14'0,"0"0"0,-1-4 0,-1 0 0,-1 0 0,-2 0 0,0 3 0,-2 1 0,0 0 0,-1 4 0,-1-2 0,2 4 0,-2 0 0,1 2 0,-3 0 0,1 1 0,-1 1 0,4 2 0,-3 1 0,-7 1 0,4 0 0,-9 1 0,9 1 0,-3 1 0,3 0 0,-2 2 0,0 2 0,-8 2 0,5-1 0,-1 5 0,11-5 0,3 3 0,2-2 0,2-1 0,-2-1 0,7-1 0,-1 0 0,14-1 0,-3 0 0,11-2 0,-10-1 0,7 0 0,-9 0 0,4 1 0,-9-4 0,0-1 0,-6-2 0,7-5 0,-7 4 0,3-9 0,-5 7 0,0-5 0,-2 5 0,0-3 0,-4 1 0,-20-11 0,1 4 0,-24-5 0,20 13 0,-7 4 0,20 6 0,-7 7 0,10-3 0,-2 6 0,8-7 0,1 0 0,3-4 0,5 0 0,6 0 0,10 1 0,4 1 0,7-2 0,-4 2 0,4-3 0,0-4 0,-8 2 0,8-5 0,-14 5 0,28-1 0,-15 3 0,44 0 0,-31 1 0,30 3 0,-37 0 0,4 3 0,-12 1 0,30 16 0,-14-2 0,1 0 0,0 1 0,5 6 0,29 12 0,-32-14 0,29 14 0,-20-9 0,18 4 0,4 0 0,-9-3 0,4 1 0,-17-7 0,2 0 0,2 3 0,4 2 0,-6-2 0,-9-4 0,-1 1 0,18 12 0,-3 0 0,7 9 0,-22-13 0,-3-1 0,4 4 0,-10-6 0,0 0 0,7 7 0,-6-4 0,0 1 0,3 8 0,-6-4 0,0 1 0,4 4 0,5 2 0,3-2 0,10 0 0,-1-2 0,0-1 0,3-4 0,-4-4 0,1-1 0,3 2 0,-6-6 0,0 0 0,1 1 0,22 4 0,-45-23 0,18-1 0,-21-9 0,29 1 0,-18-2 0,17-1 0,-27-2 0,15-3 0,-19 1 0,27-5 0,-13 8 0,37 1 0,-25 4 0,24 1 0,-35 0 0,19-2 0,-20 0 0,38 2 0,-25-1-6784,19 0 6784,-31-2 0,1-9 0,-18 3 0,11-3 0,-19 6 0,9 2 0,-16-1 6784,0 0-6784,-5 0 0,-2 0 0,2 1 0,8 2 0,-2-2 0,6 2 0,-9-2 0,0 0 0,5 2 0,3-2 0,4 2 0,-4-2 0,-7 0 0,-3-2 0,-3 0 0,12-2 0,2 1 0,15-1 0,-15 2 0,-1-1 0,-13 2 0,-3 0 0,-10-3 0,4 4 0,-6-4 0,8 4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8:06:51.1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8:07:15.7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3606 5349 24575,'-29'0'0,"-10"0"0,-10 0 0,-13 0 0,5 0 0,-12 0 0,5 0 0,-7 0 0,-8 0 0,19 1 0,-1-2 0,-37-5 0,28-5 0,-10-7 0,-3-5 0,8-4 0,-4-5 0,0-3 0,3 2 0,-12-5 0,1 2 0,-1-3-767,10 4 0,-3-3 0,2 1 1,11 2 766,-4-8 0,8 1 0,6 4 0,0-1-371,-7-8 0,4-1 371,-11-23 0,26 33 0,0-1 0,5-8 0,2 0 0,2 11 0,-3-3 0,-8-18 0,-4-10 0,6 7 0,10 15 0,1-2 0,-16-30 0,-6-14 0,11 14 0,-2-9 0,10 12 0,-6-14 0,8 16 0,0 2 0,8 5 0,-3-13 0,5 11 0,-8-17 0,14 4 0,-1-16 0,4 12 0,5 33 0,2-2 0,-3-34 0,0-16 0,3 18 0,-3-3 0,2-12 0,0 1 0,-2 12 0,2-13 0,0-5 0,3 45 0,1-1 0,1-14 0,1-8 0,-1 10 0,-1 18 0,1 1 0,0-14 0,1-9 0,-1 10 0,-7-34 0,8 30 0,2-10 0,0 11 0,-3-24 0,5 25 0,1-10 0,1 13 0,-1-4-107,-2-10 1,-1 5 106,2 35 0,-11-33 0,7 56 2899,-15-27-2899,14 21 860,-13-44-860,17 36 263,-10-23-263,11 39 0,-3 3 0,4 8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8:07:37.7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1699 4677 24575,'-17'0'0,"2"0"0,7 0 0,-4 0 0,-1 0 0,0 0 0,-3 0 0,-8 0 0,5 0 0,-22 0 0,22 0 0,-32 0 0,24-4 0,-32-9 0,27 1 0,-22-12 0,28 17 0,-21-16 0,26 16 0,-27-17 0,27 18 0,-31-18 0,30 18 0,-45-20 0,37 15 0,-61-28 0,59 21 0,-53-29 0,57 26 0,-31-20 0,34 24 0,-33-27 0,35 26 0,-35-36 0,37 32 0,-28-31 0,28 32 0,-22-26 0,23 26 0,-22-54 0,25 43 0,-18-54 0,24 53 0,-11-41 0,11 34 0,2-10 0,0-2 0,-3-6 0,4-6 0,1 0 0,1 6 0,1-6 0,0 2 0,4 10 0,-5-13 0,-3-2 0,2 7 0,-1-13 0,0 0 0,2 5 0,3-11 0,1-1 0,2 10 0,-2-7 0,-1 0 0,2 12 0,-4-31 0,0-2 0,3 19 0,0 9 0,-3-13 0,1 12 0,-3-9 0,2-17 0,-2 0 0,-5 12 0,6 3 0,1 2 0,-2 7 0,4-4 0,2 1 0,1 13 0,0-11 0,0 2 0,0 20 0,0-46 0,0 65 0,0-30 0,0 41 0,0-40 0,0 33 0,0-39 0,0 40 0,0-25 0,0 33 0,0-24 0,0 18 0,0-45 0,0 35 0,0-31 0,0 42 0,0-2 0,0 14 0,0 2 0,0 7 0,0 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8:07:48.4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1401 24575,'38'-10'0,"-13"1"0,19-12 0,-26 10 0,29-20 0,-21 15 0,22-17 0,10 1 0,1 2 0,3-1 0,2 1 0,13 5 0,5-15 0,1-1 0,1 9 0,2-10 0,2-2 0,-1 6 0,-11 7 0,14-4 0,-11 5 0,-25 12 0,2 1 0,25-10 0,12-2 0,-12 4 0,16-4 0,-32 10 0,9-1 0,-9 2 0,24-11 0,-20 8 0,11-2 0,-10 3 0,24-5 0,-22 7 0,12-1 0,-12 3 0,19-5 0,-23 10 0,9-1 0,-10 0 0,22-14 0,-18 12 0,12-1 0,-9 1 0,-23 3 0,1 0 0,36-4 0,14-1 0,-11 3 0,-28 8 0,1 0 0,8-3 0,14-2 0,0-1 0,-13 2 0,-4 1 0,0-1 0,18-1 0,18-3 0,1 0 0,-18 2 0,-11-2 0,-1 1 0,3 2 0,14-1 0,-1 0 0,-13 4 0,-4 2 0,-3 1 0,13-4 0,8-2 0,-8 4 0,-14 4 0,0 1 0,20-3 0,11-1 0,-15 2 0,-29 2 0,0 2 0,30-1 0,14 0 0,-18 0 0,7 0 0,-10 0 0,15 0 0,-14 0 0,10 0 0,-10 0 0,15 0 0,-15 0 0,7 0 0,-12 4 0,12 3 0,-16-1 0,-1-2 0,2 5 0,16 5 0,-12-3 0,18-1 0,-4 1 0,19 3 0,-14-1 0,-32-5 0,1 1 0,20 1 0,19 2 0,-1 0 0,-17-1 0,-16-2 0,-1 0 0,15 1 0,16 3 0,0-1 0,-18-2 0,-17-5 0,-2 0 0,32 4 0,14 0 0,-13-2 0,-31-6 0,0-1 0,21 4 0,11 0 0,-10-1 0,-12-2 0,-1-1 0,12 5 0,8 1 0,-10 0 0,-14-3 0,-1 2 0,8 2 0,7 2 0,-11 0 0,26 5 0,-23-4 0,13 1 0,-11-2 0,-27-4 0,2 0 0,34 6 0,16 3 0,-15-3 0,11-2 0,-17 2 0,12 2 0,-14-1 0,5 3 0,-20-4 0,10 1 0,-7-1 0,-17-4 0,0 1 0,15 3 0,7 1 0,-8-1 0,35 4 0,-20-2 0,13 1 0,-15-1 0,0 2 0,23 3 0,-8 0 0,-55-6 0,47 11 0,-58-13 0,53 12 0,-44-10 0,38 7 0,-47-10 0,13 0 0,-27-4 0,0-2 0,-9 0 0,-2 1 0,0 3 0,1-3 0,4-1 0,4 1 0,6 2 0,27 7 0,-16-3 0,21 6 0,-35-10 0,7 2 0,-16-5 0,1 1 0,-11 3 0,3 1 0,-6 0 0,3-1 0,0 1 0,0-1 0,4 0 0,0-6 0,4-5 0,-3-5 0,2-1 0,-3 2 0,0-4 0,0-6 0,0-1 0,0 1 0,0 12 0,4 3 0,0 13 0,0-5 0,3 2 0,-3 0 0,4-6 0,0 2 0,11 1 0,-3-3 0,40 7 0,-26-7 0,55 3 0,-48-4 0,49 0 0,-51 5 0,45-4 0,-45 3 0,40 0 0,-41-3 0,36 4 0,-36-5 0,52 4 0,-42-3 0,8 3 0,0 0 0,-2 2 0,11-3 0,1-1 0,-8 3 0,3-4 0,-2-2 0,-14 1 0,34 4 0,-41 1 0,30 4 0,-31-4 0,27 7 0,-33-10 0,48 15 0,-43-10 0,18 2 0,3 1 0,-2 2 0,11-2 0,1 0 0,-4-3 0,3 5 0,-1 0 0,-10-9 0,7 8 0,0 1 0,-7-5 0,16 5 0,1 1 0,-12-5 0,14 4 0,1-1 0,-12-3 0,6-1 0,1 2 0,0 2 0,-1-5 0,1-1 0,0 7 0,5-4 0,1 0 0,5-1 0,4 3 0,3 1 0,-33-7 0,1 0 0,34 9 0,0 1 0,8 1 0,-13-2 0,-3 0 0,-9 0 0,3 0 0,0-1 0,-13-3 0,0 2 0,-1 1 0,-9-5 0,6 2 0,1 1 0,-5 1 0,8 4 0,-1-2 0,-12-4 0,47 21 0,-59-23 0,31 15 0,-33-11 0,28 10 0,-27-10 0,32 15 0,-31-15 0,40 11 0,-38-11 0,38 11 0,-40-10 0,31 13 0,-32-13 0,32 17 0,-36-12 0,39 22 0,-44-18 0,48 34 0,-43-35 0,35 41 0,-33-41 0,25 34 0,-24-31 0,30 38 0,-29-36 0,35 47 0,-38-42 0,37 37 0,-43-34 0,31 28 0,-33-34 0,25 37 0,-26-40 0,22 39 0,-26-35 0,24 35 0,-24-35 0,20 33 0,-21-38 0,12 31 0,-18-37 0,14 22 0,-14-24 0,5 12 0,-7-14 0,-3 2 0,-2-8 0,-3 0 0,0 5 0,4 6 0,6 6 0,14 23 0,-2-8 0,7 8 0,1 1 0,4-1 0,1 10 0,-1-2 0,-4-15 0,-8 8 0,-2 1 0,-4-7 0,12 57 0,-15-49 0,3 2 0,1 0 0,-3-2 0,5 14 0,-1 1 0,-8-9 0,6 11 0,0 0 0,-8-16 0,2 8 0,0-2 0,0-11 0,-7 8 0,0 1 0,1-11 0,-4 10 0,0 2 0,0-5 0,0 7 0,0 0 0,0-7 0,0 7 0,0 0 0,0-7 0,-8 7 0,-3 0 0,2-7 0,-14 8 0,-2-1 0,4-7 0,-8 7 0,0 0 0,3-7 0,-5 2 0,0 0 0,5-11 0,-8 7 0,1-3 0,8-14 0,-30 39 0,34-49 0,-16 26 0,17-26 0,-13 22 0,13-18 0,-21 19 0,23-18 0,-30 21 0,34-27 0,-30 28 0,22-27 0,-24 23 0,19-28 0,-34 23 0,36-27 0,-37 20 0,41-23 0,-29 7 0,28-8 0,-19-4 0,26-1 0,-20-4 0,19 0 0,-44 4 0,30-2 0,-51 2 0,46-4 0,-45 0 0,44 0 0,-47 0 0,47 0 0,-47 0 0,53 0 0,-39 0 0,41 0 0,-32 0 0,27 0 0,-32 0 0,36-4 0,-40-1 0,45-4 0,-40 3 0,41-2 0,-35 7 0,35-3 0,-31 1 0,37 2 0,-19-3 0,27 4 0,-10 0 0,6 0 0,-16 0 0,3 0 0,-55 0 0,41 0 0,-49 4 0,62 1 0,-23 7 0,30-2 0,-8 5 0,18-6 0,3 2 0,7-4 0,0 1 0,0-1 0,0 1 0,0-1 0,0 0 0,0 1 0,-3 0 0,-2 0 0,-15 19 0,5-10 0,-19 32 0,19-32 0,-9 26 0,19-31 0,-6 18 0,7-24 0,-1 4 0,2-10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8:10:00.9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637 4598 24575,'4'-20'0,"-5"3"0,-8-10 0,-5 9 0,-4-9 0,4 8 0,-3-3 0,-7-14 0,3 9 0,-26-58 0,27 46 0,-3-11 0,0-1 0,11 16 0,-24-49 0,23 44 0,-22-51 0,22 48 0,-3-8 0,0 1 0,4 13 0,-1-13 0,-1-2 0,2 9 0,-4-13 0,0-3 0,1 1 0,0 0 0,1 0 0,7 9 0,-10-36 0,11 52 0,-16-51 0,10 41 0,-1-8 0,2 0 0,5 8 0,-11-31 0,15 43 0,-10-44 0,11 26 0,-1-6 0,-1 1 0,-1 3 0,4 0 0,-1 2 0,-3 7 0,3-19 0,1-17 0,1 10 0,4-15 0,-1 5 0,1-16 0,2 19 0,6 12 0,1-9 0,-2 3 0,-5 24 0,2-22 0,1 0 0,-3 23 0,5-29 0,1 0 0,-1 31 0,7-56 0,-14 66 0,8-42 0,-6 26 0,4-9 0,2-2 0,0-1 0,-3 3 0,-1 2 0,-3 19 0,2-34 0,-3 43 0,5-54 0,-5 44 0,8-43 0,-11 53 0,6-13 0,-4 22 0,4-17 0,-2 19 0,5-19 0,-11 25 0,4-8 0,-4 10 0,0-6 0,0 5 0,0-3 0,0 4 0,0 1 0,0-1 0,0 1 0,0-1 0,0 1 0,0 0 0,0 3 0,0 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8:10:31.8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 1256 24575,'0'-19'0,"0"-10"0,0 4 0,0-14 0,0 4 0,0-1 0,0 3 0,0 9 0,0-5 0,0 14 0,0-52 0,0 33 0,0-25 0,0-4 0,0 10 0,0-1 0,0 4 0,0 16 0,0-11 0,0 31 0,0-4 0,0 5 0,0-11 0,0 0 0,0-26 0,-7 21 0,1-27 0,-3 35 0,-2-26 0,9 26 0,-9-18 0,10 24 0,-6-4 0,6 12 0,-6 3 0,7-3 0,-4 3 0,1-3 0,2-1 0,-2 0 0,-1-11 0,0 9 0,-4-13 0,4 15 0,0-3 0,1 7 0,2 1 0,-2 3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8:06:55.2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2233 1 24575,'-32'12'0,"-6"6"0,8 0 0,-11 4 0,-1 1 0,-6-4 0,-17 16 0,-11-1 0,7 4 0,10-6 0,1-1 0,-3 4 0,-3 3 0,3-1 0,16-9 0,3 2 0,1 0 0,9-9 0,-28 26 0,33-28 0,-31 24 0,36-28 0,-35 21 0,34-26 0,-25 18 0,28-18 0,-23 17 0,22-17 0,-40 24 0,37-22 0,-42 27 0,39-25 0,-43 31 0,34-19 0,-39 21 0,45-24 0,-27 7 0,36-14 0,-27 5 0,27-8 0,-31 4 0,30-12 0,-36 2 0,31-7 0,-41 0 0,34 0 0,-37 0 0,47 0 0,-14 0 0,30 0 0,0-2 0,5 1 0,3-2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09:59:14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24575,'22'0'0,"10"0"0,24 0 0,8 0 0,-12 0 0,7 0 0,-9 0 0,14 0 0,0 0 0,-2 0 0,-13 0 0,4 0 0,-4 0 0,0 0 0,4 0 0,-10 0 0,10 4 0,-10 7 0,-2 0 0,-7 7 0,-6-3 0,0-1 0,-5 3 0,-1-7 0,-1 7 0,8-7 0,1 4 0,15-4 0,-8 0 0,16 1 0,-4-5 0,0-1 0,-2-5 0,-12 4 0,-1-3 0,-11 3 0,4-4 0,-4 0 0,5 0 0,0 0 0,5 0 0,2 0 0,6 0 0,0-5 0,-6 0 0,4-5 0,-9 0 0,3 0 0,-5 1 0,0-1 0,0 1 0,0 0 0,0-1 0,-4 1 0,2 0 0,-7 0 0,2 0 0,-8 1 0,-1 0 0,-4 3 0,0 2 0,-1 3 0,-2 0 0,-2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8:06:58.458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2374 1 24575,'-27'0'0,"-4"0"0,13 0 0,-4 0 0,0 0 0,-1 0 0,-18 0 0,10 0 0,-40 0 0,30 0 0,-40 4 0,48 1 0,-25 11 0,41-6 0,-34 14 0,33-14 0,-35 14 0,32-13 0,-22 12 0,23-13 0,-24 17 0,23-11 0,-22 15 0,23-12 0,-12 16 0,18-15 0,-14 33 0,11-19 0,-9 9 0,0 0 0,4-4 0,-5 4 0,0-2 0,10-18 0,-26 48 0,26-46 0,-20 37 0,26-41 0,-13 18 0,15-25 0,-10 20 0,9-18 0,-17 23 0,15-20 0,-19 29 0,19-26 0,-20 35 0,16-35 0,-17 40 0,13-34 0,-22 38 0,24-38 0,-24 22 0,26-30 0,-33 24 0,22-22 0,-27 19 0,29-26 0,-28 21 0,31-23 0,-31 22 0,33-20 0,-24 13 0,28-17 0,-18 0 0,23-11 0,-23 3 0,23-2 0,-35 10 0,28-6 0,-29 7 0,32-4 0,-20 4 0,21-3 0,-21 6 0,19-9 0,-18 5 0,27-7 0,-15 1 0,17-2 0,-6-3 0,4 0 0,-1 0 0,1 0 0,0 0 0,0 0 0,-1 0 0,1 0 0,3 0 0,1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8:13:22.29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1284 24575,'20'0'0,"7"0"0,15 0 0,6 0 0,15 0 0,-6 0 0,17 0 0,-9 0 0,-6 0 0,1 0 0,30 0 0,3 0 0,-1 0 0,-9 0 0,13 1 0,-5-2 0,-35-3 0,12 0 0,-2-2 0,-23-5 0,51-21 0,-58 19 0,22-16 0,3-1 0,-6 6 0,15-9 0,0 0 0,-12 7 0,2-3 0,0 0 0,-11 4 0,3-1 0,-2 1 0,-13 7 0,35-24 0,-45 29 0,15-13 0,2-1 0,-5 6 0,17-9 0,0-1 0,-22 12 0,13-6 0,-1 1 0,-16 11 0,53-31 0,-47 26 0,36-21 0,-46 20 0,21-10 0,-31 15 0,38-25 0,-30 21 0,50-35 0,-34 29 0,5-5 0,2-1 0,1 4 0,10-5 0,-1 0 0,-5 6 0,14-8 0,0 0 0,-18 11 0,1-2 0,-4 4 0,-24 13 0,14-1 0,-26 8 0,6 0 0,-8 0 0,12 0 0,-5 0 0,30 0 0,-17 0 0,31 0 0,-31 0 0,21 0 0,-28 0 0,15 0 0,-20 0 0,26 0 0,-23 0 0,28 0 0,-26 0 0,11 0 0,-18 0 0,2 0 0,-8 0 0,4 0 0,-3 0 0,10 0 0,-9 4 0,13 0 0,-13 4 0,13-4 0,-13 3 0,12-3 0,-11 0 0,11 3 0,-11-6 0,8 6 0,-10-6 0,6 9 0,-6-9 0,3 13 0,-3-9 0,0 6 0,-4-4 0,2 1 0,-5-1 0,6-3 0,-3 2 0,3-5 0,0 5 0,1-5 0,-1 6 0,0-7 0,1 4 0,-1-1 0,1-2 0,3 6 0,-6-3 0,5 0 0,-6-1 0,4-3 0,-1 0 0,0 0 0,0 0 0,0 0 0,-3 0 0,-1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8:13:42.2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1167 24575,'32'0'0,"5"0"0,25-5 0,18-15 0,-5 5 0,-12-5 0,1-1 0,17 0 0,-1-6 0,-1-1 0,-9 5 0,-5 0 0,-6 2 0,-23 9 0,22-9 0,-42 16 0,22-10 0,-27 10 0,31-15 0,-20 5 0,36-19 0,-19 16 0,33-27 0,-38 30 0,18-16 0,-38 25 0,20-12 0,-13 6 0,28-16 0,-22 8 0,30-17 0,-35 20 0,40-23 0,-34 22 0,51-25 0,-43 20 0,47-17 0,-54 24 0,48-10 0,-48 15 0,21-4 0,2-1 0,-6 2 0,11-6 0,0-1 0,-14 3 0,4 0 0,0-1 0,-5 2 0,43-14 0,-46 19 0,39-6 0,-38 9 0,45-5 0,-38 2 0,38-6 0,-45 7 0,33-6 0,-40 10 0,25-5 0,-27 11 0,17-2 0,-26 3 0,24 0 0,-29 0 0,74-9 0,-54 7 0,20-2 0,-1-1 0,-26 1 0,39 3 0,-48-3 0,23 4 0,-25 0 0,16 0 0,-20 0 0,11 0 0,-17 0 0,12 0 0,-7 0 0,8 0 0,-4 0 0,9 4 0,-13 0 0,12 4 0,-13 0 0,13 3 0,-11-6 0,18 10 0,-13-9 0,29 14 0,-22-9 0,21 6 0,-28-9 0,11 0 0,-18 0 0,9 3 0,-9-2 0,18 10 0,-15-12 0,13 10 0,-19-15 0,15 12 0,-15-9 0,32 14 0,-29-9 0,33 13 0,-31-17 0,16 12 0,-17-13 0,7 9 0,-12-5 0,9 2 0,-10-4 0,7 1 0,-10 0 0,5-1 0,-6-2 0,1 1 0,1-5 0,-5 5 0,6-5 0,-6 5 0,5-5 0,-5 6 0,2-3 0,1 0 0,0-1 0,3 0 0,0-2 0,0 2 0,1 1 0,-1-3 0,1 5 0,-1-2 0,0 1 0,1 1 0,-1-5 0,1 6 0,-4-3 0,3 4 0,-3-1 0,0 0 0,3-3 0,-6 3 0,5-6 0,-2 5 0,1-2 0,1 3 0,-5 1 0,6-1 0,-3-3 0,3 3 0,0-6 0,-3 6 0,3-6 0,-7 5 0,7-5 0,-6 5 0,6-5 0,-3 2 0,0 0 0,-1-5 0,0 4 0,-2-5 0,2 3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24575,'1'15'0,"0"-2"0,2-4 0,-1 0 0,2 0 0,0 0 0,4 3 0,2 1 0,7 4 0,24 8 0,1 0 0,27 5 0,-20-11 0,-3-4 0,2-1 0,26 5 0,-4-3 0,2-1 0,20-1 0,-19-7 0,0-2 0,9-1 0,-15-2 0,0 1 0,14 0 0,-15 0 0,-1 0 0,16-3 0,-18 0 0,-1 0 0,13 0 0,-13 0 0,1 1 0,8 3 0,19 3 0,-38-1 0,33 9 0,-13 2 0,-13 0 0,1 1 0,17 10 0,-22-6 0,-1 1 0,9 5 0,-12-6 0,0 0 0,9 9 0,-6-1 0,0 2 0,17 14 0,-6-1 0,3 3 0,-21-17 0,0 1 0,20 18 0,-3-1 0,2 3 0,-33-20 0,-8-1 0,-12-2 0,-2 17 0,-4-14 0,-4 12 0,-4-19 0,-5 15 0,4-15 0,-1 13 0,3-18 0,0-4 0,-1-10 0,1-4 0,-1-2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01:43.4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1050 24575,'18'-3'0,"6"-2"0,10-2 0,10 0 0,9 2 0,-5 0 0,5 2 0,-12 1 0,1-1 0,-11 0 0,-8-2 0,-4 1 0,0-1 0,3 2 0,3 0 0,3-1 0,5-2 0,-2-1 0,6-4 0,-3 0 0,15-5 0,-16 5 0,23-10 0,-27 8 0,30-21 0,-22 13 0,44-31 0,-31 22 0,-6 2 0,0-1 0,3-7 0,-10 2 0,-1-1 0,6-9 0,-6 9 0,0 0 0,11-7 0,-6 9 0,1 0 0,15-12 0,-12 13 0,1 1 0,12-6 0,29-11 0,-40 23 0,27-13 0,-32 18 0,26-8 0,-31 16 0,24-3 0,-35 13 0,30-4 0,-19 3 0,26 1 0,-23-1 0,11 1 0,-23 1 0,22-1 0,-11 0 0,29-1 0,-19-1 0,21 4 0,-27-1 0,6 3 0,-21-2 0,21 1 0,-20-1 0,24 0 0,-23 0 0,17 0 0,-11-1 0,28-1 0,-23 0 0,28 0 0,-28 3 0,23 2 0,-27-2 0,22 1 0,-24-2 0,31-1 0,-31 2 0,25-2 0,-33 3 0,21-1 0,-20 0 0,25 0 0,-22-1 0,27 3 0,-22 0 0,29 9 0,-21-6 0,17 4 0,-29-8 0,12 0 0,-22 1 0,12 0 0,-18 0 0,5 1 0,-10-2 0,7 4 0,-8-4 0,2 3 0,-9-4 0,7 5 0,-1 0 0,8 2 0,-8-3 0,2-1 0,-6-2 0,11 7 0,-1-3 0,6 8 0,-9-10 0,6 4 0,0-2 0,26 3 0,-16-2 0,7-2 0,-25-4 0,-2-1 0,-4 0 0,5 0 0,-4 0 0,-3 0 0,-3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01:52.4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1389 24575,'10'-6'0,"-1"0"0,0 1 0,2 0 0,0 0 0,4-2 0,1-2 0,4 0 0,3-2 0,1 3 0,2 2 0,14 1 0,-8 4 0,11-2 0,-15 3 0,-1-1 0,2 1 0,3 0 0,7 0 0,2 0 0,-7 0 0,3 1 0,-8-1 0,3 1 0,-4-2 0,-1 0 0,-3 0 0,-2 0 0,2 0 0,7 1 0,27 1 0,-17 0 0,38-1 0,-40-2 0,32-3 0,-32 0 0,20-3 0,-27 1 0,14-6 0,-16 2 0,21-11 0,-17 8 0,21-8 0,-29 8 0,13-7 0,-19 5 0,13-9 0,-14 9 0,16-9 0,-16 7 0,16-12 0,-13 8 0,17-14 0,-15 11 0,11-10 0,-17 14 0,5-7 0,-9 13 0,13-13 0,-6 9 0,16-17 0,-15 15 0,15-20 0,-15 18 0,23-22 0,-13 15 0,13-9 0,-12 11 0,12-9 0,-15 13 0,20-12 0,-25 20 0,34-14 0,-24 15 0,33-14 0,-30 13 0,8-5 0,-16 9 0,15-7 0,-12 9 0,22-11 0,-23 10 0,21-10 0,-15 9 0,26-5 0,-19 11 0,27-4 0,-31 6 0,13-4 0,-27 2 0,11-3 0,-7 3 0,26-2 0,-15 4 0,25-6 0,-27 5 0,31-6 0,-26 5 0,36 0 0,-38 3 0,19-2 0,-36 0 0,24-5 0,-18 4 0,34-2 0,-32 6 0,21-2 0,-33 1 0,6 1 0,-18 0 0,2 2 0,-8-1 0,5-1 0,-3 1 0,7-2 0,-2 2 0,2-1 0,-5 0 0,4-2 0,-3 1 0,7-3 0,-7 4 0,0-2 0,-5 3 0,-1-1 0,2 2 0,1-2 0,-1 0 0,0 2 0,-3 0 0,-2 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16:21.67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7 24575,'16'-2'0,"2"0"0,3 1 0,5 0 0,-1 0 0,3 3 0,-2-1 0,3 2 0,2-2 0,10 2 0,-10-2 0,7 1 0,-14-1 0,2 0 0,5 1 0,1 3 0,14 0 0,31 9 0,-16-5 0,28 5 0,-44-6 0,25 3 0,-29-4 0,34 7 0,-26-3 0,41 11 0,-25-7 0,-5 1 0,1 0 0,17 5 0,-16-4 0,-2 0 0,1 2 0,28 11-6784,-45-12 6784,17 7 0,-23-7 0,32 21 0,-23-13 0,8 7 0,2 2 0,2 0 0,7 5 0,3 1 0,8 4 0,-13-6 0,0 0 0,9 4 0,-18-6 0,-1 1 0,13 6 0,-6-2 0,3 1 0,20 9 0,-5-6 0,3 0 0,-29-16 0,2-1 0,6 2 0,7 2 0,-6-2 0,-5-4 0,-1 1 0,30 13 0,-1-1 0,-35-16 0,-2 0 3392,19 13 0,-2-1-3392,11 7 0,-20-11 0,-2 0 0,9 3 0,-12-5 0,-1-1 0,9 7 0,18 12 0,-20-13 0,-5-3 0,1 0 0,17 6 0,-5-3 0,-2-2 0,-4-8 0,12 7 0,-24-13 0,13 13 0,-6-6 0,-10-3 0,1 1 0,14 5 0,-13-7 0,1 1 0,13 6 0,-9-3 0,2 0 0,19 9 0,-11-4 0,0-1 0,13 6 0,-15-7 0,-1 1 0,10 6 0,-1 2 0,1 1 0,9 8 0,-3 4 0,0 3 0,-4 2 0,-10-5 0,-2-1 0,-4-4 0,-6-12 0,-1-2 0,-3-4 0,34 10 0,-44-21 0,34 14 0,-25-9 0,3 0 0,2 1 0,17 10 0,-15-9 0,-1 0 0,5 3 0,30 17 0,-33-15 0,1-3 0,2 1 0,13 5 0,-17-11 0,-1-2 0,0 0 0,13 6 0,-27-9 0,6 3 0,-22-13 0,0-2 0,-11-3 0,16 0 0,-1 3 0,35 6 0,-17-2 0,13 4 0,-33-9 0,5 2 0,-14-3 0,7 2 0,-8-2 0,0 0 0,1 0 0,11 5 0,-6-1 0,8 4 0,-15-6 0,4-2 0,-5 0 0,17-1 0,-7 0 0,18 2 0,-18-1 0,14 0 0,-17 0 0,11-1 0,-12-1 0,14 4 0,-12-2 0,13 3 0,-19-1 0,13 0 0,-8 1 0,17 4 0,-13-4 0,9 4 0,-19-6 0,0 0 0,-6-3 0,1-1 0,1 0 0,8-1 0,-5 1 0,1 1 0,-6 0 0,-1 0 0,-2 0 0,3 0 0,-1 0 0,3 0 0,-3 0 0,0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16:26.56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23 24575,'15'-7'0,"0"1"0,2 3 0,-1 0 0,2 0 0,2 2 0,3 1 0,11 3 0,2 1 0,4 1 0,3 2 0,8 4 0,-14-5 0,13 6 0,-20-4 0,35 15 0,-20-4 0,30 14 0,-42-17 0,4 3 0,-20-9 0,7 8 0,0-3 0,16 13 0,-17-13 0,5 7 0,-17-10 0,9 16 0,-2-7 0,23 25 0,-15-22 0,9 10 0,-18-17 0,0 7 0,-2-1 0,15 25 0,-8-12 0,13 17 0,-18-25 0,-1 10 0,-7-17 0,2 12 0,6-6 0,13 39 0,-11-30 0,16 37 0,-20-45 0,14 29 0,-11-25 0,14 33 0,-13-30 0,19 31 0,-18-32 0,29 32 0,-18-29 0,27 34 0,-15-24 0,23 25 0,-19-24 0,-3-7 0,0 1 0,8 8 0,-2-6 0,0-1 0,4 2 0,-9-10 0,0-1 0,10 5 0,-8-9 0,1 0 0,12 6 0,-10-8 0,1-2 0,16 11 0,-2-5 0,3 1 0,-18-9 0,2 0 0,34 13 0,0-1 0,-33-16 0,-1 0 0,26 8 0,-4-1 0,8 4 0,-18-7 0,-1 1 0,13 5 0,-20-9 0,-1 1 0,5 0 0,31 14 0,-44-18 0,40 18 0,-37-17 0,-3 1 0,1 1 0,10 2 0,-2 1 0,0 0 0,8 1 0,-7-3 0,1 0 0,3 2 0,-9-7 0,0 0 0,9 4 0,14 1 0,-16-5 0,30 13 0,-24-8 0,-3 0 0,-1 0 0,6 3 0,-4 2 0,1 0 0,2 1 0,-7-1 0,0 0 0,-1-2 0,-8-4 0,-3 1 0,0 3 0,39 14 0,-38-14 0,31 10 0,-33-12 0,31 11 0,-27-12 0,34 13 0,-31-16 0,30 11 0,-30-12 0,-6-1 0,2 0 0,22 10 0,-5-2 0,1 1 0,-20-8 0,2 1 0,33 10 0,2 0 0,-30-10 0,0-1 0,32 8 0,-1-1 0,-36-9 0,0-1 0,24 7 0,-3-2 0,10 4 0,-18-8 0,0-2 0,9 0 0,-20-5 0,-3-2 0,0 1 0,16 0 0,-32-2 0,24-2 0,-22-2 0,29 2 0,-25-1 0,46 5 0,-32-4 0,0 0 0,1 1 0,4-2 0,33 3 0,-50-5 0,17-2 0,-29 0 0,20-2 0,-20 1 0,7-1 0,-22 1 0,-3-3 0,-2-2 0,6-3 0,-4 1 0,9-6 0,-10 8 0,4-3 0,-8 6 0,1-1 0,-3 4 0,0-3 0,-1 3 0,1-2 0,3 3 0,3-1 0,6-1 0,-1-2 0,1 1 0,-8 0 0,2 1 0,-5 0 0,8 1 0,-4 1 0,4-1 0,-6 1 0,-2 1 0,-3-1 0,3-2 0,0 0 0,1-2 0,-1 1 0,0-1 0,0 2 0,-2 0 0,0 2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22:17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24575,'0'8'0,"0"5"0,-1 6 0,0 10 0,0 2 0,1 5 0,0 10 0,4 7 0,2 14 0,11 16 0,0-17 0,2 2 0,-3-14 0,1 0 0,4 15 0,0-2 0,6 13 0,-4-8 0,2-5 0,1-7 0,10 17 0,-7-21 0,2 2 0,-6-11 0,1 1 0,8 16 0,-2-4 0,7 6 0,3 6 0,-3-17 0,6 4 0,1-9 0,-7-12 0,3-6 0,15-1 0,-13-10 0,41 10 0,-29-11 0,-2-3 0,1 1 0,20 5 0,-19-4 0,-1 0 0,12 3 0,20 6 0,-43-14 0,23-1 0,-33-7 0,28 2 0,-16-3 0,25 4 0,-18-4 0,42 3 0,-37-5 0,39 2 0,-39 0 0,-7 0 0,-1 1 0,10 2 0,34 5 0,-47-9 0,41 4 0,-30-1 0,36 7 0,-47-7 0,9 3 0,-35-8 0,6 3 0,-6 1 0,22 7 0,-6 1 0,27 8 0,-31-8 0,19 4 0,-25-9 0,26 10 0,-20-7 0,11 2 0,-28-9 0,7 1 0,-9-2 0,9 3 0,-5-2 0,21 8 0,-15-5 0,17 5 0,-30-9 0,-3-3 0,-8-5 0,-2-2 0,-4-5 0,-6-3 0,-6-2 0,-11-7 0,7 7 0,-4 0 0,17 9 0,3 1 0,3 1 0,0-5 0,0-1 0,-2-9 0,0 6 0,-3-5 0,4 12 0,0 3 0,5 12 0,1 1 0,1 2 0,0 0 0,2 1 0,0 0 0,3 1 0,2 3 0,-5-3 0,4 5 0,-6-7 0,3 5 0,0-5 0,0 4 0,-1-7 0,-1 3 0,1-2 0,2 2 0,-2-3 0,0-3 0,-2-3 0,-2-1 0,1 2 0,-1-1 0,0 1 0,-1-1 0,0 0 0,-2-1 0,-1 2 0,-16 7 0,3-3 0,-21 10 0,15-10 0,-12 4 0,19-8 0,-9 2 0,14-3 0,-9 3 0,12-3 0,-6 2 0,8-2 0,-4 0 0,5-1 0,-3 1 0,3-1 0,0 0 0,4-2 0,0-2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09:59:19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24575,'12'0'0,"0"0"0,1 0 0,3 0 0,2 0 0,37 0 0,-13 0 0,26 0 0,-27 0 0,6 0 0,8 0 0,2 0 0,29 0 0,-31 0 0,17 0 0,-37 0 0,-2 0 0,-5 0 0,0 0 0,-4 0 0,2 0 0,-7 0 0,7 5 0,-7 3 0,7 2 0,-7 3 0,7 0 0,-7-3 0,3 7 0,-5-8 0,0 3 0,-4 0 0,3-2 0,-3 6 0,4-7 0,5 8 0,10 10 0,-7-6 0,11 7 0,-18-12 0,4-6 0,-5 2 0,0-4 0,0 1 0,0-1 0,0-3 0,0-1 0,0-4 0,5 0 0,-4 0 0,9 0 0,-9 0 0,9 0 0,-9 0 0,9 0 0,-9 0 0,4-8 0,-9 3 0,-1-11 0,-4 7 0,0-3 0,0 4 0,0 0 0,-1 1 0,1-1 0,-4 0 0,3 0 0,-3 0 0,7-3 0,-2 2 0,2-2 0,-3 3 0,-1 4 0,1 1 0,-4 3 0,0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24575,'1'15'0,"0"-2"0,2-4 0,-1 0 0,2 0 0,0 0 0,4 3 0,2 1 0,7 4 0,24 8 0,1 0 0,27 5 0,-20-11 0,-3-4 0,2-1 0,26 5 0,-4-3 0,2-1 0,20-1 0,-19-7 0,0-2 0,9-1 0,-15-2 0,0 1 0,14 0 0,-15 0 0,-1 0 0,16-3 0,-18 0 0,-1 0 0,13 0 0,-13 0 0,1 1 0,8 3 0,19 3 0,-38-1 0,33 9 0,-13 2 0,-13 0 0,1 1 0,17 10 0,-22-6 0,-1 1 0,9 5 0,-12-6 0,0 0 0,9 9 0,-6-1 0,0 2 0,17 14 0,-6-1 0,3 3 0,-21-17 0,0 1 0,20 18 0,-3-1 0,2 3 0,-33-20 0,-8-1 0,-12-2 0,-2 17 0,-4-14 0,-4 12 0,-4-19 0,-5 15 0,4-15 0,-1 13 0,3-18 0,0-4 0,-1-10 0,1-4 0,-1-2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01:43.4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1050 24575,'18'-3'0,"6"-2"0,10-2 0,10 0 0,9 2 0,-5 0 0,5 2 0,-12 1 0,1-1 0,-11 0 0,-8-2 0,-4 1 0,0-1 0,3 2 0,3 0 0,3-1 0,5-2 0,-2-1 0,6-4 0,-3 0 0,15-5 0,-16 5 0,23-10 0,-27 8 0,30-21 0,-22 13 0,44-31 0,-31 22 0,-6 2 0,0-1 0,3-7 0,-10 2 0,-1-1 0,6-9 0,-6 9 0,0 0 0,11-7 0,-6 9 0,1 0 0,15-12 0,-12 13 0,1 1 0,12-6 0,29-11 0,-40 23 0,27-13 0,-32 18 0,26-8 0,-31 16 0,24-3 0,-35 13 0,30-4 0,-19 3 0,26 1 0,-23-1 0,11 1 0,-23 1 0,22-1 0,-11 0 0,29-1 0,-19-1 0,21 4 0,-27-1 0,6 3 0,-21-2 0,21 1 0,-20-1 0,24 0 0,-23 0 0,17 0 0,-11-1 0,28-1 0,-23 0 0,28 0 0,-28 3 0,23 2 0,-27-2 0,22 1 0,-24-2 0,31-1 0,-31 2 0,25-2 0,-33 3 0,21-1 0,-20 0 0,25 0 0,-22-1 0,27 3 0,-22 0 0,29 9 0,-21-6 0,17 4 0,-29-8 0,12 0 0,-22 1 0,12 0 0,-18 0 0,5 1 0,-10-2 0,7 4 0,-8-4 0,2 3 0,-9-4 0,7 5 0,-1 0 0,8 2 0,-8-3 0,2-1 0,-6-2 0,11 7 0,-1-3 0,6 8 0,-9-10 0,6 4 0,0-2 0,26 3 0,-16-2 0,7-2 0,-25-4 0,-2-1 0,-4 0 0,5 0 0,-4 0 0,-3 0 0,-3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01:52.4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1389 24575,'10'-6'0,"-1"0"0,0 1 0,2 0 0,0 0 0,4-2 0,1-2 0,4 0 0,3-2 0,1 3 0,2 2 0,14 1 0,-8 4 0,11-2 0,-15 3 0,-1-1 0,2 1 0,3 0 0,7 0 0,2 0 0,-7 0 0,3 1 0,-8-1 0,3 1 0,-4-2 0,-1 0 0,-3 0 0,-2 0 0,2 0 0,7 1 0,27 1 0,-17 0 0,38-1 0,-40-2 0,32-3 0,-32 0 0,20-3 0,-27 1 0,14-6 0,-16 2 0,21-11 0,-17 8 0,21-8 0,-29 8 0,13-7 0,-19 5 0,13-9 0,-14 9 0,16-9 0,-16 7 0,16-12 0,-13 8 0,17-14 0,-15 11 0,11-10 0,-17 14 0,5-7 0,-9 13 0,13-13 0,-6 9 0,16-17 0,-15 15 0,15-20 0,-15 18 0,23-22 0,-13 15 0,13-9 0,-12 11 0,12-9 0,-15 13 0,20-12 0,-25 20 0,34-14 0,-24 15 0,33-14 0,-30 13 0,8-5 0,-16 9 0,15-7 0,-12 9 0,22-11 0,-23 10 0,21-10 0,-15 9 0,26-5 0,-19 11 0,27-4 0,-31 6 0,13-4 0,-27 2 0,11-3 0,-7 3 0,26-2 0,-15 4 0,25-6 0,-27 5 0,31-6 0,-26 5 0,36 0 0,-38 3 0,19-2 0,-36 0 0,24-5 0,-18 4 0,34-2 0,-32 6 0,21-2 0,-33 1 0,6 1 0,-18 0 0,2 2 0,-8-1 0,5-1 0,-3 1 0,7-2 0,-2 2 0,2-1 0,-5 0 0,4-2 0,-3 1 0,7-3 0,-7 4 0,0-2 0,-5 3 0,-1-1 0,2 2 0,1-2 0,-1 0 0,0 2 0,-3 0 0,-2 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16:21.67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7 24575,'18'-2'0,"2"1"0,4-1 0,4 2 0,0-2 0,4 5 0,-4-3 0,4 3 0,3-1 0,11 1 0,-12-1 0,8 0 0,-15-1 0,2 0 0,5 1 0,2 3 0,15 1 0,35 9 0,-19-5 0,32 7 0,-48-9 0,26 4 0,-31-4 0,37 8 0,-28-4 0,45 12 0,-28-7 0,-5 1 0,1 0 0,19 5 0,-18-4 0,-2-1 0,0 4 0,32 11-6784,-50-13 6784,19 8 0,-26-8 0,35 24 0,-24-15 0,9 7 0,0 3 0,4 0 0,8 6 0,2 0 0,10 6 0,-15-8 0,0 0 0,10 5 0,-20-7 0,0 1 0,13 7 0,-5-2 0,1 0 0,24 11 0,-6-7 0,3 1 0,-32-19 0,2-1 0,7 2 0,7 4 0,-6-5 0,-6-2 0,0 0 0,33 14 0,-1 1 0,-40-20 0,-2 1 3392,22 14 0,-3-1-3392,13 7 0,-24-11 0,0 0 0,9 3 0,-14-6 0,0 0 0,9 6 0,21 15 0,-22-15 0,-7-4 0,3 1 0,18 7 0,-6-5 0,-2-2 0,-4-8 0,13 8 0,-28-15 0,17 15 0,-9-7 0,-10-3 0,1 0 0,16 6 0,-15-7 0,1 1 0,15 6 0,-10-4 0,2 1 0,21 11 0,-13-7 0,1 1 0,15 6 0,-18-8 0,0 2 0,11 6 0,-2 2 0,2 1 0,9 9 0,-2 6 0,-2 1 0,-2 4 0,-12-7 0,-3 0 0,-4-5 0,-7-13 0,-1-2 0,-2-6 0,36 13 0,-48-24 0,38 16 0,-28-11 0,3 1 0,3 0 0,17 11 0,-15-9 0,-1 0 0,5 3 0,33 19 0,-37-17 0,3-2 0,1-1 0,14 7 0,-18-13 0,-2-2 0,1 0 0,14 7 0,-31-10 0,8 3 0,-25-14 0,0-2 0,-12-5 0,18 2 0,-1 1 0,39 9 0,-20-3 0,15 4 0,-36-9 0,4 1 0,-14-3 0,6 3 0,-7-3 0,-1 0 0,1 0 0,13 7 0,-7-3 0,9 5 0,-17-7 0,4-1 0,-4-1 0,17-1 0,-7 1 0,21 1 0,-22-1 0,17 0 0,-18 0 0,11-1 0,-14 0 0,17 2 0,-15 0 0,15 2 0,-20 0 0,13 0 0,-7 0 0,16 5 0,-12-4 0,9 4 0,-21-8 0,1 2 0,-8-4 0,2-1 0,0 0 0,10-1 0,-7 1 0,3 1 0,-8 0 0,-1 0 0,-1 0 0,2 0 0,0 0 0,2 0 0,-3 0 0,1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16:26.56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28 24575,'10'-8'0,"1"1"0,1 2 0,-1 2 0,2 0 0,1 1 0,2 2 0,8 3 0,1 3 0,3 0 0,2 2 0,7 5 0,-12-5 0,10 6 0,-14-4 0,25 19 0,-14-6 0,20 17 0,-29-21 0,4 4 0,-16-10 0,6 9 0,0-3 0,11 14 0,-11-14 0,2 7 0,-11-11 0,6 20 0,-2-10 0,18 32 0,-13-29 0,8 14 0,-13-21 0,0 8 0,-2-1 0,12 31 0,-7-15 0,9 20 0,-12-29 0,0 11 0,-6-21 0,2 16 0,3-7 0,11 45 0,-9-34 0,12 44 0,-15-55 0,10 35 0,-7-30 0,10 42 0,-10-39 0,13 39 0,-11-40 0,19 39 0,-12-34 0,19 41 0,-11-31 0,16 32 0,-13-29 0,-2-9 0,0 1 0,6 11 0,-2-8 0,0-2 0,3 3 0,-7-12 0,1-2 0,7 6 0,-6-10 0,0 0 0,10 7 0,-8-10 0,0-1 0,12 11 0,-1-4 0,2 0 0,-13-11 0,1 0 0,25 17 0,-1-3 0,-23-18 0,0-1 0,17 11 0,-1-2 0,4 4 0,-12-7 0,-1 0 0,9 6 0,-13-9 0,-2-1 0,4 1 0,22 16 0,-31-20 0,29 21 0,-27-21 0,-2 2 0,1 0 0,6 3 0,-1 1 0,1 0 0,5 2 0,-5-4 0,0 1 0,4 1 0,-8-8 0,0-1 0,7 6 0,10 0 0,-12-4 0,22 14 0,-17-9 0,-3 0 0,0 0 0,4 3 0,-3 3 0,1 0 0,1 1 0,-4-1 0,-1 0 0,0-2 0,-6-5 0,-2 0 0,0 4 0,28 18 0,-28-17 0,23 12 0,-24-15 0,22 13 0,-19-15 0,24 18 0,-22-21 0,22 13 0,-22-13 0,-4-3 0,1 2 0,16 11 0,-4-3 0,2 1 0,-15-8 0,1-1 0,23 14 0,2 0 0,-21-13 0,0-1 0,22 10 0,0-2 0,-25-10 0,-1-2 0,17 8 0,-1-1 0,6 4 0,-12-10 0,-1-1 0,7-1 0,-15-6 0,-1-2 0,0 0 0,11 2 0,-23-4 0,18-2 0,-17-3 0,22 3 0,-18-2 0,31 7 0,-21-5 0,0 0 0,-1 1 0,4-2 0,24 3 0,-36-6 0,12-2 0,-20-1 0,13-1 0,-13 1 0,5-2 0,-16 1 0,-2-3 0,-1-2 0,3-5 0,-2 3 0,7-9 0,-8 11 0,3-5 0,-5 8 0,0 0 0,-2 3 0,0-3 0,-1 4 0,1-2 0,3 3 0,1-2 0,4 0 0,0-2 0,0 0 0,-4 0 0,0 1 0,-3 1 0,5 0 0,-2 2 0,2-1 0,-4 2 0,0-1 0,-4 0 0,3-2 0,0-1 0,0-1 0,0 0 0,0-1 0,-1 3 0,0 0 0,-1 2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22:17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24575,'0'8'0,"0"5"0,-1 6 0,0 10 0,0 2 0,1 5 0,0 10 0,4 7 0,2 14 0,11 16 0,0-17 0,2 2 0,-3-14 0,1 0 0,4 15 0,0-2 0,6 13 0,-4-8 0,2-5 0,1-7 0,10 17 0,-7-21 0,2 2 0,-6-11 0,1 1 0,8 16 0,-2-4 0,7 6 0,3 6 0,-3-17 0,6 4 0,1-9 0,-7-12 0,3-6 0,15-1 0,-13-10 0,41 10 0,-29-11 0,-2-3 0,1 1 0,20 5 0,-19-4 0,-1 0 0,12 3 0,20 6 0,-43-14 0,23-1 0,-33-7 0,28 2 0,-16-3 0,25 4 0,-18-4 0,42 3 0,-37-5 0,39 2 0,-39 0 0,-7 0 0,-1 1 0,10 2 0,34 5 0,-47-9 0,41 4 0,-30-1 0,36 7 0,-47-7 0,9 3 0,-35-8 0,6 3 0,-6 1 0,22 7 0,-6 1 0,27 8 0,-31-8 0,19 4 0,-25-9 0,26 10 0,-20-7 0,11 2 0,-28-9 0,7 1 0,-9-2 0,9 3 0,-5-2 0,21 8 0,-15-5 0,17 5 0,-30-9 0,-3-3 0,-8-5 0,-2-2 0,-4-5 0,-6-3 0,-6-2 0,-11-7 0,7 7 0,-4 0 0,17 9 0,3 1 0,3 1 0,0-5 0,0-1 0,-2-9 0,0 6 0,-3-5 0,4 12 0,0 3 0,5 12 0,1 1 0,1 2 0,0 0 0,2 1 0,0 0 0,3 1 0,2 3 0,-5-3 0,4 5 0,-6-7 0,3 5 0,0-5 0,0 4 0,-1-7 0,-1 3 0,1-2 0,2 2 0,-2-3 0,0-3 0,-2-3 0,-2-1 0,1 2 0,-1-1 0,0 1 0,-1-1 0,0 0 0,-2-1 0,-1 2 0,-16 7 0,3-3 0,-21 10 0,15-10 0,-12 4 0,19-8 0,-9 2 0,14-3 0,-9 3 0,12-3 0,-6 2 0,8-2 0,-4 0 0,5-1 0,-3 1 0,3-1 0,0 0 0,4-2 0,0-2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25:04.86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0 198 24575,'35'-9'0,"2"-1"0,-1 4 0,4 1 0,-2 0 0,-1-1 0,-3 0 0,-3-1 0,1 1 0,-4 0 0,-3 2 0,1 0 0,0 1 0,1 2 0,4-1 0,4 1 0,1 1 0,7 0 0,-2-1 0,34 0 0,-19 1 0,5 0 0,0 0 0,4 1 0,-5 0 0,-2 0 0,-4 0 0,-3 0 0,1-1 0,20 1 0,-1 0 0,3 0 0,-27 0 0,0 1 0,36 1 0,-2 1 0,1 1 0,-10 0 0,-1-1 0,-1 1 0,-9-1 0,0-1 0,5 2 0,-8-2 0,-1-1 0,7 1 0,-12-1 0,0-1 0,7 0 0,-1 0 0,2-1 0,13 1 0,-3-2 0,1 1 0,4-1 0,0 0 0,2 0 0,-31 1 0,1-1 0,11 1 0,8-1 0,-5 0 0,0 0 0,0 0 0,1-1 0,4 0 0,-5-1 0,-3 0 0,-1 0 0,23-4 0,-2 1 0,-32 2 0,-2 0 0,27-4 0,-3 1 0,10-2 0,-11 1 0,-1-1 0,6-3 0,-24 5 0,-2-1 0,7-2 0,-9 3 0,2 1 0,15-3 0,-3 3 0,0 0 0,-1 0 0,-6 2 0,0 0 0,6 0 0,2 2 0,1 0 0,8 1 0,-6 1 0,-1 0 0,0 1 0,-11-1 0,-1 0 0,9 1 0,-1 2 0,2 0 0,18 1 0,-12 0 0,-1 0 0,13 2 0,-22 2 0,0 2 0,11 5 0,-21-2 0,-3 0 0,3 0 0,16-1 0,-27-9 0,28-1 0,-17-1 0,-2 1 0,3 0 0,28 3 0,-12-2 0,2 1 0,-20-2 0,1-1 0,36 0 0,2-1 0,-31-1 0,0-1 0,31 1 0,0-2 0,-35 1 0,-1 0 0,16-1 0,-4 1 0,8-2 0,12-2 0,-43 3 0,18-2 0,-23 3 0,22-2 0,-26 3 0,16-1 0,-17 1 0,27-1 0,-12 1 0,12-3 0,-28 3 0,-6-1 0,-15 2 0,13-1 0,2 1 0,5 0 0,-12 0 0,-6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24575,'1'20'0,"0"-1"0,2-6 0,-1 0 0,2-1 0,0 2 0,4 3 0,2 1 0,7 6 0,24 12 0,1-1 0,27 9 0,-20-17 0,-3-6 0,2 0 0,26 6 0,-4-5 0,2 0 0,20-3 0,-19-9 0,0-2 0,9-3 0,-15-1 0,0 0 0,14 0 0,-15 0 0,-1 0 0,16-3 0,-18-1 0,-1 0 0,13-1 0,-13 2 0,1 1 0,8 3 0,19 4 0,-38 0 0,33 13 0,-13 2 0,-13 0 0,1 2 0,17 14 0,-22-8 0,-1 0 0,9 9 0,-12-10 0,0 1 0,9 12 0,-6-1 0,0 2 0,17 20 0,-6 0 0,3 3 0,-21-23 0,0 1 0,20 25 0,-3-1 0,2 4 0,-33-27 0,-8-3 0,-12-3 0,-2 25 0,-4-21 0,-4 19 0,-4-29 0,-5 23 0,4-23 0,-1 18 0,3-24 0,0-6 0,-1-14 0,1-7 0,-1-2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09:59:42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0 445 24575,'16'0'0,"-2"0"0,13 0 0,2 0 0,0 0 0,10 0 0,-4 0 0,6 0 0,6 0 0,-5 0 0,19 0 0,5 0 0,7 0 0,13 0 0,-12 0 0,12-11 0,-26 4 0,16-16 0,-19 5 0,7-5 0,-8 1 0,-9 5 0,-6-2 0,-6 8 0,-1-8 0,-1 8 0,8-8 0,1 3 0,12-6 0,1-5 0,9 3 0,-7-3 0,3 4 0,-4 1 0,-6 0 0,5 0 0,-15 6 0,-9 6 0,1 1 0,-18 8 0,7-3 0,-12 4 0,3 0 0,-5 0 0,1 0 0,0 0 0,-1 0 0,1 0 0,0 0 0,-1 0 0,1 0 0,-1 0 0,-2 3 0,-2-2 0,-3 2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01:43.4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1050 24575,'18'-3'0,"6"-2"0,10-2 0,10 0 0,9 2 0,-5 0 0,5 2 0,-12 1 0,1-1 0,-11 0 0,-8-2 0,-4 1 0,0-1 0,3 2 0,3 0 0,3-1 0,5-2 0,-2-1 0,6-4 0,-3 0 0,15-5 0,-16 5 0,23-10 0,-27 8 0,30-21 0,-22 13 0,44-31 0,-31 22 0,-6 2 0,0-1 0,3-7 0,-10 2 0,-1-1 0,6-9 0,-6 9 0,0 0 0,11-7 0,-6 9 0,1 0 0,15-12 0,-12 13 0,1 1 0,12-6 0,29-11 0,-40 23 0,27-13 0,-32 18 0,26-8 0,-31 16 0,24-3 0,-35 13 0,30-4 0,-19 3 0,26 1 0,-23-1 0,11 1 0,-23 1 0,22-1 0,-11 0 0,29-1 0,-19-1 0,21 4 0,-27-1 0,6 3 0,-21-2 0,21 1 0,-20-1 0,24 0 0,-23 0 0,17 0 0,-11-1 0,28-1 0,-23 0 0,28 0 0,-28 3 0,23 2 0,-27-2 0,22 1 0,-24-2 0,31-1 0,-31 2 0,25-2 0,-33 3 0,21-1 0,-20 0 0,25 0 0,-22-1 0,27 3 0,-22 0 0,29 9 0,-21-6 0,17 4 0,-29-8 0,12 0 0,-22 1 0,12 0 0,-18 0 0,5 1 0,-10-2 0,7 4 0,-8-4 0,2 3 0,-9-4 0,7 5 0,-1 0 0,8 2 0,-8-3 0,2-1 0,-6-2 0,11 7 0,-1-3 0,6 8 0,-9-10 0,6 4 0,0-2 0,26 3 0,-16-2 0,7-2 0,-25-4 0,-2-1 0,-4 0 0,5 0 0,-4 0 0,-3 0 0,-3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7:01:52.4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1389 24575,'10'-6'0,"-1"0"0,0 1 0,2 0 0,0 0 0,4-2 0,1-2 0,4 0 0,3-2 0,1 3 0,2 2 0,14 1 0,-8 4 0,11-2 0,-15 3 0,-1-1 0,2 1 0,3 0 0,7 0 0,2 0 0,-7 0 0,3 1 0,-8-1 0,3 1 0,-4-2 0,-1 0 0,-3 0 0,-2 0 0,2 0 0,7 1 0,27 1 0,-17 0 0,38-1 0,-40-2 0,32-3 0,-32 0 0,20-3 0,-27 1 0,14-6 0,-16 2 0,21-11 0,-17 8 0,21-8 0,-29 8 0,13-7 0,-19 5 0,13-9 0,-14 9 0,16-9 0,-16 7 0,16-12 0,-13 8 0,17-14 0,-15 11 0,11-10 0,-17 14 0,5-7 0,-9 13 0,13-13 0,-6 9 0,16-17 0,-15 15 0,15-20 0,-15 18 0,23-22 0,-13 15 0,13-9 0,-12 11 0,12-9 0,-15 13 0,20-12 0,-25 20 0,34-14 0,-24 15 0,33-14 0,-30 13 0,8-5 0,-16 9 0,15-7 0,-12 9 0,22-11 0,-23 10 0,21-10 0,-15 9 0,26-5 0,-19 11 0,27-4 0,-31 6 0,13-4 0,-27 2 0,11-3 0,-7 3 0,26-2 0,-15 4 0,25-6 0,-27 5 0,31-6 0,-26 5 0,36 0 0,-38 3 0,19-2 0,-36 0 0,24-5 0,-18 4 0,34-2 0,-32 6 0,21-2 0,-33 1 0,6 1 0,-18 0 0,2 2 0,-8-1 0,5-1 0,-3 1 0,7-2 0,-2 2 0,2-1 0,-5 0 0,4-2 0,-3 1 0,7-3 0,-7 4 0,0-2 0,-5 3 0,-1-1 0,2 2 0,1-2 0,-1 0 0,0 2 0,-3 0 0,-2 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24575,'1'20'0,"0"-1"0,2-6 0,-1 0 0,2-1 0,0 2 0,4 3 0,2 1 0,7 6 0,24 12 0,1-1 0,27 9 0,-20-17 0,-3-6 0,2 0 0,26 6 0,-4-5 0,2 0 0,20-3 0,-19-9 0,0-2 0,9-3 0,-15-1 0,0 0 0,14 0 0,-15 0 0,-1 0 0,16-3 0,-18-1 0,-1 0 0,13-1 0,-13 2 0,1 1 0,8 3 0,19 4 0,-38 0 0,33 13 0,-13 2 0,-13 0 0,1 2 0,17 14 0,-22-8 0,-1 0 0,9 9 0,-12-10 0,0 1 0,9 12 0,-6-1 0,0 2 0,17 20 0,-6 0 0,3 3 0,-21-23 0,0 1 0,20 25 0,-3-1 0,2 4 0,-33-27 0,-8-3 0,-12-3 0,-2 25 0,-4-21 0,-4 19 0,-4-29 0,-5 23 0,4-23 0,-1 18 0,3-24 0,0-6 0,-1-14 0,1-7 0,-1-2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35:26.55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93 1823 24575,'17'62'0,"14"17"-9831,0-4 8341,4-3 4308,-17-45-2818,-1 1 1719,-1-4-1719,-1 3 0,1-4 0,-2-2 6784,-3-10-6784,-1-5 0,6-14 0,19-16 0,19-16 0,-11 12 0,5 0 0,6-1 0,2 2 0,5 1 0,1 1 0,-1 4 0,-2 1 0,-7 4 0,-2 1 0,28-11 0,0-2 0,-9 5 0,22 0 0,-24 9 0,3 3 0,-7 3 0,5 1 0,9 1 0,9 0 0,-4 3 0,7 2 0,0 1-329,-12 0 0,4 0 1,-7 2 328,-3 2 0,-3 0 0,24-1 0,-2 0 0,-31 1 0,1 3 0,12 2 0,8 1 0,-8 2 0,-12 0 0,-2 2 0,24 9 0,-5 3 0,6 12 0,-15 9 0,-1 6 0,-27-24 0,0 3 0,19 16 0,7 7 0,-5-6 0,-9-11 0,1-2 0,13 7 0,9 3 0,-5-6 0,-4-5 0,3-5 0,17 1 0,10 0 0,-4-4 0,0-2 0,5-3-746,-10-5 0,12 1 0,1-1 0,-8-2 746,-8-1 0,-6-3 0,7 0 0,-9-4 0,7-1 0,2 0 0,-1-2 0,-8-1 0,8-2 0,-6-2 0,5-4-490,5-1 0,6-3 1,0-2-1,-10-1 490,-12-1 0,-7-1 0,2-5-84,20-11 1,2-6-1,-11-1 84,-13-1 0,-7-5-195,-6-1 1,0-6-1,-5 3 195,-4-1 0,-2-1 0,1-3 0,4-5 0,-5 4 0,-1 1 0,-5-3 0,-1-3 0,-1-6 0,-7 3 0,-6 0 0,-8-2 0,-2-4 0,-3-6 0,-4 6 0,-4 3 0,-3 2 1183,-6-31 1,-4 5-1184,-12 7 1082,-1 27 0,-3 5-1082,-9 10 1260,-38-2-1260,27 33 415,-9 6 0,-2 4-415,-6 7 71,4 6 1,1 3-72,4 10 0,-18 14 0,15-10 0,-8-9 0,-3 0 0,-14 9 0,-3-7 0,1-3 0,18-3 0,-17-10 0,-7-5 0,32-4 0,-2-2 0,-10-2 0,-9-1 0,8 0 0,6 0 0,2-1 0,-3-1 0,-5-1 0,6 0 0,8 0 0,0-2 0,-18-6 0,-10-4 0,6 0 0,-2-3 0,0-2 0,-2-2 0,-6-3 0,8 2-303,10 3 0,5-1 303,-15-5 0,6 0 0,-3-8 0,6-2 0,-3-4 0,25 13 0,-1-3 0,-7-6 0,-5-5 0,8 4 0,11 8 0,3-1 0,-24-21 0,3-1 0,-4-5 0,19 23 0,-9-3 0,6 5 0,9 7 0,-1 2 0,-11-3 0,-8-1 0,8 6 0,-27 0-48,17 10 0,2 4 48,-4 6 0,12 8 0,0 2 0,-14 4 0,4 2 0,-2 1 0,-26 5 0,19 3 0,0 2 0,-11 6 301,22-1 1,3 1-302,1 4 49,10-4 1,0 1-50,-3 4 0,4 0 0,0 2 0,-14 7 0,4-2 0,-2 0 0,-17 7 0,14-12 0,0-1 0,-7 3 0,15-8 0,1 0 0,-9 7 0,16-7 0,0-1 0,-10 5 0,-26 18 0,37-22 0,-24 20 0,39-20 0,-19 21 0,30-24 0,-19 22 0,17-23 0,-22 22 0,22-20 0,-16 30 0,24-27 0,-12 24 0,16-31 0,-3 15 0,10-17 0,1 9 0,5-5 0,6 19 0,1-12 0,8 24 0,-7-31 0,5 15 0,-7-16 0,14 28 0,-6-17 0,18 31 0,-18-37 0,5 7 0,-16-27 0,-2 0 0,-2-4 0,2 6 0,0-5 0,0 2 0,-1-3 0,-3-1 0,-2 6 0,-3 0 0,2 2 0,1-4 0,1-2 0,1-1 0,-8 4 0,3 0 0,-10 4 0,4-5 0,-24 6 0,7-2 0,-20 11 0,23-7 0,6-1 0,15-9 0,5-3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35:30.2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864 59 24575,'-19'3'0,"-2"0"0,-10 0 0,-5 0 0,-7 2 0,-8 1 0,-3 0 0,-4 6 0,-8 5 0,16-3 0,-2 2 0,-34 12 0,33-11 0,2 2 0,-14 9 0,2 35 0,31-19 0,1 51 0,29-45 0,10 37 0,9-28 0,5-5 0,4 1 0,26 25 0,-2-16 0,4-1 0,-15-25 0,4-2 0,36 17 0,5-4 0,-24-19 0,3-4-388,-3-1 1,6 1-1,-2-3 388,12 1 0,3-1 0,4 3 0,6 2 0,-4-1 0,6 2 0,2 1 0,-1 2 0,7 4 0,-10-2 0,-14-4 0,-3 2-227,-1 7 0,5 6 0,-10-4 227,-15-7 0,-4 1 0,22 22 0,-7 3 0,-3 16 0,-22-15 0,-2 3 0,-11-20 0,-3 2 0,9 37 0,-5 1 0,-7 13 0,-10-10 0,-4-2 0,-13 1 0,-12-14 0,-8-3 0,-20 8 0,15-24 0,-6 8 0,4-4 0,2-4 0,1 2 0,-3 12 0,-2 7 0,5-7 0,8-12 0,4 0 0,3 8 0,3 7 0,3-6 0,3-11 0,5 1 0,9 11 0,6 7 0,2-7 0,3-7 0,5-3 0,23 34 0,7-4 0,-14-40 0,5-4 0,34 18 0,6-7 0,-26-25 0,2-4 0,7 2 0,8 2 0,-4-5 0,8-3 0,1-4 0,6 0 0,8-1 0,-7-2 0,3-1 0,-1-5 0,-4-4 0,5-3 0,-8-3 0,-9-6 0,-3-6 0,-1-8 0,3-6 0,-7-1 560,-5-4 1,-5-5-561,22-27 0,-7-4 0,-35 27 0,-6-2 0,0-27 0,-8-1 0,-5-24 0,-16 19 0,-5 0 0,0 29 0,-3-1 0,-18-35 0,-7 0 0,7 31 0,-5 1 0,-4-3 0,-6-6 0,1 7 0,-2 3 0,-4 2 0,-3-1 0,-7-3 0,5 5 0,3 5 0,1 2 361,-18-12 1,5 3-362,0 0 0,21 14 0,2 0 0,-18-20 0,13 12 0,-6-9 0,4 4 0,4 6 0,1-3 0,-5-9 0,-3-6 0,7 7 0,-10-23 0,13 4 0,1-2 0,16 31 0,0 0 0,-12-30 0,1 2 0,-1-3 0,5-3 0,25 46 0,-1-34 0,-1 8 0,3 6 0,0 0 0,-2-16 0,3 15 0,1 0 0,3-3 0,-1-4 0,-1-3 0,-8-21 0,-5 25 0,-5-9 0,-3 6 0,-4 5 0,-5 1 0,-6-6 0,-5-3 0,3 9 0,-25-17 0,12 23 0,0 5 0,5 11 0,-1 8 0,-1 2 0,-7 2 0,5 4 0,-2 2 0,-16 0 0,7 3 0,-2 0 0,-18-3 0,16 5 0,0 0 0,-9-2 0,23 6 0,2 1 0,-2 1 0,-12 3 0,29 5 0,-32 0 0,28 1 0,-19 1 0,32 0 0,-17 8 0,12-2 0,-26 14 0,20-9 0,-12 12 0,26-13 0,-5 7 0,17-10 0,-4 4 0,9-8 0,-2 0 0,6-6 0,-1-1 0,2-3 0,0 2 0,0-1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36:08.1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3830 24575,'7'-6'0,"3"0"0,3-1 0,7-1 0,11-1 0,2 1 0,14 1 0,0 2 0,10 1 0,0 2 0,-2 1 0,-12 0 0,-3-1 0,-11 0 0,1 0 0,-1 0 0,-3 0 0,0 2 0,5 0 0,-4 0 0,5 0 0,5-1 0,-6-1 0,34-1 0,-22 0 0,43-2 0,-30 0 0,-6 1 0,2-2 0,22-6 0,-11 3 0,1-2 0,27-8 0,-24-1 0,-2-2 0,14-11 0,-25 1 0,-3-4 0,10-21 0,-12 2 0,-1-4 0,-17 16 0,-3-3 0,15-31 0,-2-3 0,-18 29 0,-3-2 0,11-35 0,-2 0 0,-10 36 0,-1 0 0,11-31 0,-1 2 0,2-9 0,-7 19 0,0-1 0,1-17 0,-12 36 0,-2 0 0,6-25 0,-9 28 0,0 0 0,10-31 0,-4 17 0,-1-1 0,2-15 0,-5 12 0,-3 0 0,-5-16 0,-2 22 0,1 1 0,-1-5 0,2-32 0,2 38 0,-1-36 0,-2 37 0,0-24 0,0 34 0,2-1 0,1 12 0,1-25 0,-1 23 0,6-41 0,-1 45 0,10-31 0,-3 33 0,12-35 0,-8 33 0,16-39 0,-14 38 0,16-21 0,-19 33 0,7-2 0,-12 18 0,9-1 0,-9 7 0,16-5 0,-9 5 0,14-3 0,-12 2 0,6 0 0,-14 1 0,1 1 0,-9 2 0,-1-1 0,-3 0 0,5 1 0,-2-2 0,4 2 0,-5-1 0,1 0 0,8-1 0,1-1 0,8-1 0,-8 2 0,-2 0 0,-5 1 0,2-3 0,-3 2 0,0-2 0,-4 4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36:14.99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1495 24575,'28'-3'0,"4"-3"0,11-1 0,15-2 0,11 1 0,8 3 0,5 2 0,-15 2 0,8 4 0,-5 2 0,14 6 0,6 3 0,-26-2 0,0 1 0,-12-2 0,1 0 0,14 3 0,0 0 0,-15-3 0,0 0 0,4 1 0,1-1-3392,2 1 0,0 1 3392,-7-3 0,-1 1 0,3-1 0,-1-1 0,39 7 0,-3-7 0,-11-2 0,1-9 0,-21-1 0,36-5 6784,-43 3-6784,31-11 0,-35 1 0,32-20 0,-20 10 0,32-16 0,-29 16 0,-15 0 0,-1-2 0,17-11 0,-6-6 0,3-2 0,19-11 0,-6 7 0,1 1 0,7 2 0,-17 9 0,0 0 0,12-10 0,-13 6 0,2 0 0,-19 13 0,0 1 0,27-16 0,1 0 0,-28 17 0,-1 0 0,29-15 0,-2 1 0,9-3 0,-12 5 0,0 0 0,-3 1 0,-14 5 0,-2 0 0,1-4 0,20-12 0,-24 19 0,10-4 0,-30 19 0,-4 1 0,-14 8 0,2-1 0,-3 2 0,10-10 0,-4 4 0,12-13 0,-10 9 0,10-14 0,-13 11 0,1-7 0,-9 13 0,-1-4 0,-3 8 0,2-5 0,-2 5 0,-1 1 0,0 3 0,2 0 0,-1 0 0,3-3 0,-3 3 0,2 1 0,3 1 0,3 1 0,-1 0 0,-1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24575,'1'20'0,"0"-1"0,2-6 0,-1 0 0,2-1 0,0 2 0,4 3 0,2 1 0,7 6 0,24 12 0,1-1 0,27 9 0,-20-17 0,-3-6 0,2 0 0,26 6 0,-4-5 0,2 0 0,20-3 0,-19-9 0,0-2 0,9-3 0,-15-1 0,0 0 0,14 0 0,-15 0 0,-1 0 0,16-3 0,-18-1 0,-1 0 0,13-1 0,-13 2 0,1 1 0,8 3 0,19 4 0,-38 0 0,33 13 0,-13 2 0,-13 0 0,1 2 0,17 14 0,-22-8 0,-1 0 0,9 9 0,-12-10 0,0 1 0,9 12 0,-6-1 0,0 2 0,17 20 0,-6 0 0,3 3 0,-21-23 0,0 1 0,20 25 0,-3-1 0,2 4 0,-33-27 0,-8-3 0,-12-3 0,-2 25 0,-4-21 0,-4 19 0,-4-29 0,-5 23 0,4-23 0,-1 18 0,3-24 0,0-6 0,-1-14 0,1-7 0,-1-2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09:59:46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0 377 24575,'16'0'0,"43"0"0,-26 0 0,28 0 0,-48 0 0,-2 0 0,-3 0 0,-1 0 0,1 0 0,0 0 0,-1 0 0,1 8 0,0-3 0,0 7 0,0-4 0,4 3 0,1-1 0,8 2 0,-2 1 0,8-3 0,-9 6 0,9-6 0,-9 3 0,4-5 0,0 1 0,-4 0 0,4-4 0,-5 3 0,0-7 0,5 2 0,-4 1 0,4-3 0,-5 3 0,5-4 0,-4 0 0,9 0 0,11 0 0,-6 0 0,6 0 0,-11 0 0,-4 0 0,0 0 0,4-4 0,-4-6 0,5 0 0,0-8 0,0 3 0,6-4 0,1-1 0,6 0 0,6-2 0,-10 7 0,8-5 0,-15 9 0,4-7 0,-6 7 0,-5-2 0,4-1 0,-4 4 0,0-7 0,4 3 0,-3-10 0,4 4 0,1-4 0,-5 1 0,3 3 0,-8-2 0,8 4 0,-9 0 0,4 4 0,-1-6 0,-3 10 0,-2-6 0,-4 8 0,3 0 0,-5 1 0,8-1 0,-9 3 0,2-1 0,-3 5 0,-1-3 0,1 4 0,0 0 0,-1 0 0,-3 0 0,0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33:09.0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0 809 24575,'17'-4'0,"3"-2"0,2 1 0,4-2 0,-3 2 0,3 0 0,-4 1 0,1 1 0,1-2 0,-1 0 0,1-3 0,5-2 0,5-5 0,35-8 0,-8 7 0,24-3 0,-14 14 0,-2-1 0,-7 4 0,-2-1 0,-12 2 0,2 1 0,-7-1 0,-4 2 0,37 5 0,-13 0 0,-3-1 0,2 1 0,6-1 0,-10-3 0,-2 0 0,0-2 0,1-1 0,1-1 0,7 1 0,1-2 0,0 0 0,2 1 0,-9 0 0,-4-1 0,-10 0 0,44-4 0,-41 3 0,3 0 0,2 0 0,6 0 0,33-8 0,-40 6 0,28-8 0,-27 8 0,37-5 0,-39 5 0,24-6 0,-32 0 0,23-9 0,-15 6 0,38-2 0,-38 12 0,21-1 0,-40 5 0,8-4 0,-17 0 0,15-5 0,5-1 0,23-2 0,-13 2 0,-1 0 0,-31 5 0,-6-2 0,-7 1 0,7-5 0,-5 4 0,4-5 0,-8 5 0,7-5 0,-5 6 0,7-9 0,-5 7 0,6-10 0,-1 7 0,7-5 0,-7 7 0,5-5 0,-12 6 0,8-7 0,-8 6 0,6-4 0,-8 7 0,2-5 0,-3 4 0,3-7 0,-2 6 0,7-9 0,-1 7 0,6-4 0,-7 8 0,1 0 0,-7 3 0,5-7 0,-1 5 0,6-7 0,-6 8 0,4-4 0,-6 3 0,6-5 0,-6 5 0,4-1 0,-6 5 0,0 0 0,-3 2 0,1-2 0,0 1 0,1-2 0,0 2 0,1-2 0,-2 3 0,-1-1 0,0 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33:34.1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1 165 24575,'33'1'0,"18"0"0,18 2 0,23-3 0,-6 4 0,3-1 0,-23-3 0,-3 3 0,-10-3 0,-2 1 0,-6 0 0,35 1 0,-11 1 0,-6 1 0,2 1 0,-15 0 0,1 1 0,30 4 0,0 2 0,-26-4 0,-2 1 0,8 1 0,-3-1 0,16 2 0,-16-4 0,1-1 0,22 1 0,-7 1 0,1 0 0,5 3 0,-20-2 0,-1 0 0,10 4 0,-18-5 0,-2 0 0,6 1 0,28 6 0,-31-7 0,40 9 0,-44-9 0,49 8 0,-50-8 0,5-2 0,2-1 0,1 0 0,33-2 0,-34-2 0,30 1 0,-13-2 0,-7 0 0,2 1 0,21 0 0,-18-1 0,-1 0 0,9 2 0,-25-2 0,-3 0 0,0 0 0,14-3 0,-28-2 0,25-8 0,-23 3 0,35-9 0,-39 9 0,19-13 0,-31 11 0,18-9 0,-17 13 0,17-4 0,-19 5 0,6-7 0,-15 4 0,6-10 0,-5 6 0,11-6 0,-10 8 0,4-2 0,-10 4 0,4-9 0,-3 4 0,2-5 0,-4 11 0,-3-4 0,0 6 0,1-5 0,1 3 0,1-1 0,-2 5 0,-1-4 0,0 5 0,1-5 0,-2 3 0,4-2 0,-4 5 0,2-3 0,-3 1 0,2-10 0,1 5 0,0-4 0,1 9 0,1 2 0,-2 1 0,2 1 0,-4 1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24575,'1'20'0,"0"-1"0,2-6 0,-1 0 0,2-1 0,0 2 0,4 3 0,2 1 0,7 6 0,24 12 0,1-1 0,27 9 0,-20-17 0,-3-6 0,2 0 0,26 6 0,-4-5 0,2 0 0,20-3 0,-19-9 0,0-2 0,9-3 0,-15-1 0,0 0 0,14 0 0,-15 0 0,-1 0 0,16-3 0,-18-1 0,-1 0 0,13-1 0,-13 2 0,1 1 0,8 3 0,19 4 0,-38 0 0,33 13 0,-13 2 0,-13 0 0,1 2 0,17 14 0,-22-8 0,-1 0 0,9 9 0,-12-10 0,0 1 0,9 12 0,-6-1 0,0 2 0,17 20 0,-6 0 0,3 3 0,-21-23 0,0 1 0,20 25 0,-3-1 0,2 4 0,-33-27 0,-8-3 0,-12-3 0,-2 25 0,-4-21 0,-4 19 0,-4-29 0,-5 23 0,4-23 0,-1 18 0,3-24 0,0-6 0,-1-14 0,1-7 0,-1-2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33:34.1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1 165 24575,'33'1'0,"18"0"0,18 2 0,23-3 0,-6 4 0,3-1 0,-23-3 0,-3 3 0,-10-3 0,-2 1 0,-6 0 0,35 1 0,-11 1 0,-6 1 0,2 1 0,-15 0 0,1 1 0,30 4 0,0 2 0,-26-4 0,-2 1 0,8 1 0,-3-1 0,16 2 0,-16-4 0,1-1 0,22 1 0,-7 1 0,1 0 0,5 3 0,-20-2 0,-1 0 0,10 4 0,-18-5 0,-2 0 0,6 1 0,28 6 0,-31-7 0,40 9 0,-44-9 0,49 8 0,-50-8 0,5-2 0,2-1 0,1 0 0,33-2 0,-34-2 0,30 1 0,-13-2 0,-7 0 0,2 1 0,21 0 0,-18-1 0,-1 0 0,9 2 0,-25-2 0,-3 0 0,0 0 0,14-3 0,-28-2 0,25-8 0,-23 3 0,35-9 0,-39 9 0,19-13 0,-31 11 0,18-9 0,-17 13 0,17-4 0,-19 5 0,6-7 0,-15 4 0,6-10 0,-5 6 0,11-6 0,-10 8 0,4-2 0,-10 4 0,4-9 0,-3 4 0,2-5 0,-4 11 0,-3-4 0,0 6 0,1-5 0,1 3 0,1-1 0,-2 5 0,-1-4 0,0 5 0,1-5 0,-2 3 0,4-2 0,-4 5 0,2-3 0,-3 1 0,2-10 0,1 5 0,0-4 0,1 9 0,1 2 0,-2 1 0,2 1 0,-4 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58:27.0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0 382 24575,'20'-8'0,"10"0"0,16-3 0,22 3 0,12 0 0,20 2 0,-20 0 0,12 1 0,-19-2 0,11 1 0,0-3 0,5 0 0,-11 4 0,8-1 0,-5 4 0,10-3 0,-2 1 0,-13-1 0,-7-1 0,-11-3 0,30-3 0,-21 2 0,-2 4 0,2 2 0,19-3 0,-12 2 0,-1 1 0,7 0 0,-18 0 0,-1 1 0,0 2 0,20-2 0,-34 2 0,7-1 0,-15 1 0,29-1 0,-20 0 0,39-5 0,-29 2 0,41-3 0,-46 3 0,46 3 0,-48 1 0,33-4 0,-43 0 0,44-14 0,-30 9 0,0 2 0,-1 1 0,1 3 0,21-2 0,-46 3 0,21-8 0,-12 5 0,31-7 0,-25 6 0,16-3 0,-32 5 0,22-1 0,-15 1 0,26-2 0,-26 2 0,17 0 0,-25 3 0,24 8 0,-14 0 0,24 13 0,-22-8 0,16 16 0,-26-12 0,14 12 0,-22-15 0,8 3 0,-15-8 0,11 0 0,-13-4 0,8 3 0,-11-4 0,13 6 0,-7-3 0,23 8 0,-22-8 0,8 3 0,-20-6 0,-2-2 0,0 1 0,2-1 0,0 0 0,1 0 0,-3 0 0,0 0 0,0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24575,'1'20'0,"0"-1"0,2-6 0,-1 0 0,2-1 0,0 2 0,4 3 0,2 1 0,7 6 0,24 12 0,1-1 0,27 9 0,-20-17 0,-3-6 0,2 0 0,26 6 0,-4-5 0,2 0 0,20-3 0,-19-9 0,0-2 0,9-3 0,-15-1 0,0 0 0,14 0 0,-15 0 0,-1 0 0,16-3 0,-18-1 0,-1 0 0,13-1 0,-13 2 0,1 1 0,8 3 0,19 4 0,-38 0 0,33 13 0,-13 2 0,-13 0 0,1 2 0,17 14 0,-22-8 0,-1 0 0,9 9 0,-12-10 0,0 1 0,9 12 0,-6-1 0,0 2 0,17 20 0,-6 0 0,3 3 0,-21-23 0,0 1 0,20 25 0,-3-1 0,2 4 0,-33-27 0,-8-3 0,-12-3 0,-2 25 0,-4-21 0,-4 19 0,-4-29 0,-5 23 0,4-23 0,-1 18 0,3-24 0,0-6 0,-1-14 0,1-7 0,-1-2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16:40.2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5765 0 24575,'-8'7'0,"0"0"0,2 1 0,1 2 0,1 0 0,0 2 0,2-3 0,1 0 0,-1-2 0,2 1 0,-1-3 0,0 3 0,0-2 0,0 3 0,1-1 0,0 1 0,0 0 0,0 1 0,0 1 0,2 2 0,3 1 0,0-3 0,2 4 0,-4-6 0,-1 3 0,-1-7 0,-1 5 0,0-4 0,-2 7 0,2-3 0,-4 10 0,3-7 0,-1 9 0,2-10 0,0 4 0,1-7 0,-1 5 0,2-3 0,1 8 0,1-9 0,4 10 0,-3-10 0,2 8 0,-4-8 0,4 8 0,-4-8 0,4 8 0,-5-7 0,2 9 0,-1-9 0,1 11 0,-3-10 0,4 12 0,-2-6 0,3 10 0,-4-11 0,1 5 0,-2-11 0,0 9 0,0-7 0,0 10 0,1-10 0,-1 8 0,0-11 0,-1 4 0,0-7 0,1 3 0,-1-1 0,1 5 0,-1-3 0,0 3 0,0-4 0,0 4 0,0-3 0,0 11 0,0-5 0,1 7 0,0-11 0,-1 5 0,-1-8 0,0 10 0,1-6 0,0 7 0,0-8 0,-1 7 0,1-9 0,-2 8 0,1-7 0,-2 9 0,1-9 0,0 11 0,0-10 0,0 13 0,0-10 0,-2 12 0,0-11 0,-3 15 0,3-14 0,-7 16 0,4-15 0,-4 5 0,3-8 0,-7 6 0,4-5 0,-11 9 0,11-14 0,-10 12 0,9-14 0,-16 14 0,8-13 0,-18 10 0,16-10 0,-20 7 0,17-9 0,-28 5 0,14-7 0,-33 1 0,21-4 0,-46 0 0,36-3 0,-27 2 0,44-1 0,-14 1 0,21-2 0,-29 1 0,19-2 0,-20 1 0,27-1 0,-28-2 0,13 0 0,-44-5 0,27 3 0,-39-8 0,49 6 0,-34-6 0,39 5 0,-40-8 0,36 4 0,-38-9 0,44 8 0,-29-7 0,29 8 0,-37-11 0,31 10 0,-42-14 0,52 14 0,-48-14 0,48 13 0,-57-13 0,52 11 0,-53-10 0,47 8 0,0 0 0,-1 0 0,-13-4 0,-34-11 0,40 13 0,-31-11 0,32 10 0,-35-9 0,46 14 0,-33-9 0,36 12 0,-42-9 0,40 10 0,-1-1 0,-1 0 0,-7-3 0,5 3 0,0 0 0,-3 0 0,-50-6 0,57 9 0,-47-7 0,52 10 0,-38-6 0,47 9 0,-19-2 0,35 3 0,-10 1 0,17 1 0,-15 0 0,14 1 0,-30 0 0,21 0 0,-21 2 0,26-2 0,-17 1 0,23-1 0,-13-1 0,18-1 0,-3 1 0,9-1 0,-9 0 0,3 0 0,-16-3 0,9 2 0,-3-1 0,16 1 0,0 2 0,4-3 0,-16 1 0,4-1 0,-13-1 0,14 3 0,2-2 0,2 3 0,-13-2 0,2 2 0,-10-2 0,15 2 0,4-2 0,5 2 0,2-1 0,0 1 0,0-1 0,-2 0 0,2 0 0,1 0 0,0 1 0,-7-2 0,-4 1 0,-5-2 0,3 2 0,6-1 0,5 1 0,9-1 0,5 1 0,-1 0 0,0 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16:51.5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5258 0 24575,'4'12'0,"1"-1"0,0-3 0,-2-1 0,-1-3 0,-2 1 0,1 0 0,1 3 0,0 2 0,1 2 0,-1 0 0,0-1 0,-1-2 0,1-2 0,-1 4 0,0-4 0,-1 4 0,0-3 0,0-3 0,0 1 0,0-1 0,0 0 0,-1 1 0,0-1 0,0 0 0,2 1 0,0 0 0,4 4 0,-4-3 0,2 3 0,-2-5 0,-1 6 0,1-4 0,-1 7 0,1-6 0,0 5 0,0-2 0,0 11 0,-1-7 0,1 8 0,-1-13 0,0-1 0,0-2 0,1 7 0,-1 0 0,1 9 0,-1-8 0,1 2 0,-1-7 0,1 6 0,0-6 0,0 9 0,0-7 0,-1 2 0,0-5 0,-1 4 0,0-1 0,-1 7 0,2-7 0,-1 3 0,1-8 0,-1 11 0,1-5 0,-1 13 0,1-11 0,-3 7 0,2-11 0,-4 16 0,4-5 0,-1 29 0,0-20 0,1 21 0,0-28 0,-1 17 0,2-18 0,0 21 0,0-20 0,-1 18 0,1-22 0,-2 16 0,1-15 0,1 14 0,1-12 0,-3 14 0,2-11 0,-4 15 0,4-16 0,-2 17 0,2-18 0,-3 10 0,3-11 0,-2 12 0,1-8 0,-1 19 0,2-19 0,-4 19 0,0-20 0,-3 14 0,-2-16 0,-9 21 0,1-12 0,-17 26 0,9-20 0,-13 16 0,15-24 0,-9 9 0,11-20 0,-19 14 0,10-11 0,-25 20 0,20-17 0,-22 15 0,24-20 0,-19 10 0,20-12 0,-21 8 0,13-9 0,-33 3 0,27-8 0,-30 4 0,39-8 0,-31 3 0,29-5 0,-43 1 0,33-3 0,-55 1 0,43-3 0,-44 7 0,50-7 0,-37 7 0,37-6 0,-27 2 0,21-2 0,1 0 0,-1 0 0,-18 1 0,1-1 0,0 0 0,6-2 0,-24 2 0,38-2 0,-10 2 0,-5-2 0,-24 0 0,5 0 0,0 0 0,-4-2 0,30 0 0,0 0 0,-25 0 0,18-1 0,-1-1 0,-30 2 0,28-2 0,3 1 0,-5 1 0,-27 4 0,52 0 0,-9 3 0,16 1 0,-2-1 0,6 1 0,-16 3 0,17-4 0,-38 3 0,28-7 0,-27 3 0,36-5 0,-33 1 0,18 0 0,-29 4 0,34-1 0,-14 4 0,26-4 0,-19 2 0,19-5 0,-22 6 0,32-5 0,-18 5 0,28-4 0,-3 1 0,8 0 0,1 1 0,5-2 0,-4 1 0,7-2 0,-10 5 0,8-4 0,-5 2 0,2-4 0,-4 0 0,0 0 0,-3 1 0,10-1 0,1 1 0,4-2 0,-5 2 0,-5 1 0,-5 3 0,0-1 0,5-3 0,1-1 0,0 0 0,0-1 0,2 0 0,3 0 0,2-1 0,-6 1 0,1-1 0,-3 1 0,6 0 0,4-1 0,-2 0 0,0 0 0,-2-1 0,4 1 0,3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0:05:49.9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24575,'7'0'0,"0"0"0,1 0 0,-4 3 0,3 2 0,-3 2 0,4 1 0,4 0 0,6 1 0,0 3 0,4-2 0,0 3 0,-4-1 0,9-2 0,-4 3 0,5 0 0,0-2 0,6 7 0,-5-7 0,5 3 0,-1 0 0,-3-3 0,-1 2 0,-3-3 0,-7-2 0,3 1 0,0 0 0,-4 0 0,4 3 0,0 2 0,-4 4 0,9 0 0,-9-1 0,9 2 0,-3 4 0,-1-4 0,6 10 0,-9-5 0,10 12 0,-10-6 0,11 6 0,-11-2 0,1 2 0,-3-1 0,-2 4 0,-1-4 0,3 0 0,-7 4 0,8-4 0,-8 6 0,4 6 0,1 2 0,-4 6 0,9 0 0,-3 15 0,-1-18 0,1 24 0,-7-19 0,6 14 0,-4 0 0,9 1 0,-9-8 0,9 5 0,3 3 0,-1-13 0,12 25 0,-14-38 0,13 29 0,2-7 0,-4 13 0,2-11 0,3 22 0,-3-6 0,-12-39 0,-1 0 0,12 42 0,-6-27 0,-1-12 0,-9-2 0,7-6 0,-5-6 0,0-7 0,10 0 0,5-3 0,4 6 0,22-3 0,-2 4 0,12-3 0,11 14-627,-1-6 627,-35-15 0,0-1 0,28 9 0,11 0 0,-19-3 0,21-1 0,-14 2 0,6-5-50,-8 0 50,-7-6 0,-2 4 0,-7-10 0,0 9 0,0-9 626,0 9-626,-6-5 51,16 5-51,-20-1 0,14-4 0,-18 3 0,6-7 0,-5 7 0,6-3 0,-1 1 0,-5 2 0,5-3 0,-6 4 0,-6 0 0,-1-1 0,-11-1 0,-1-4 0,-5 2 0,-4-2 0,-1-2 0,-4 4 0,0-7 0,0 7 0,-3-7 0,2 7 0,-6-7 0,7 7 0,-7-8 0,6 8 0,-2-7 0,-1 7 0,3-7 0,-6 3 0,6-5 0,-6 1 0,6 0 0,-6 0 0,2-1 0,0-3 0,-2-1 0,3-3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17:04.8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4812 1 24575,'3'10'0,"0"-4"0,0-1 0,-1-3 0,-1 1 0,3 2 0,0 0 0,1 1 0,-1-1 0,-3 0 0,1-3 0,-2 1 0,0 0 0,1 3 0,0 2 0,1 2 0,2 0 0,-2 0 0,1-1 0,-3-1 0,1-2 0,0 0 0,1 0 0,1 4 0,2 2 0,4 8 0,-2-5 0,0 2 0,-4-10 0,-2-1 0,-1-1 0,0 5 0,0-1 0,1 10 0,-1-10 0,1 6 0,-1-9 0,0 4 0,-1-4 0,1 7 0,-1-4 0,1 8 0,0-8 0,-1 7 0,0-7 0,-1 5 0,2-5 0,-2 4 0,0-4 0,0 8 0,-1-6 0,2 7 0,-1-7 0,1 2 0,0-6 0,-2 6 0,2-4 0,0 7 0,1-5 0,-1 5 0,0-8 0,-1 4 0,2-5 0,-3 10 0,3-5 0,-1 9 0,0-8 0,0 5 0,-2-10 0,2 14 0,-2-8 0,3 12 0,-2-13 0,0 7 0,0-9 0,-3 10 0,1-6 0,-2 6 0,5-9 0,-5 5 0,5-6 0,-6 4 0,6-7 0,-3 4 0,3-6 0,-2 3 0,3-3 0,-4 3 0,4-3 0,-2 5 0,1-2 0,-1 7 0,2-7 0,-4 7 0,3-9 0,-4 7 0,2-7 0,-2 11 0,1-9 0,-3 7 0,1-6 0,-2 2 0,1-1 0,-2 5 0,-1-4 0,-7 10 0,5-9 0,-7 7 0,8-9 0,-10 7 0,7-7 0,-17 10 0,9-7 0,-10 4 0,14-10 0,-12 5 0,7-6 0,-26 8 0,19-5 0,-30 7 0,30-7 0,-29 6 0,25-7 0,-23 5 0,22-8 0,-15 6 0,18-6 0,-23 5 0,21-4 0,-24 4 0,23-4 0,-17 5 0,19-6 0,-19 3 0,21-4 0,-25 3 0,19-4 0,-24 3 0,26-5 0,-23 4 0,26-4 0,-19 1 0,22-3 0,-19 3 0,18-2 0,-19 5 0,17-3 0,-25 3 0,11-4 0,-24 1 0,24-2 0,-27 2 0,21-1 0,-45 2 0,28-2 0,-16 1 0,32-1 0,-11 2 0,16 2 0,-38 1 0,25-3 0,-34 0 0,40-2 0,-28 1 0,40-1 0,-31 3 0,33-4 0,-24 0 0,25-1 0,-22 1 0,25-1 0,-23 2 0,26-1 0,-30 2 0,28-1 0,-32 1 0,31-1 0,-14 2 0,29-3 0,-11 3 0,19-2 0,-23 1 0,18-1 0,-20 2 0,20-1 0,-20 0 0,15 0 0,-28-1 0,21-1 0,-20 2 0,23-2 0,-15 2 0,19-1 0,-18-1 0,16 0 0,-20 0 0,16 1 0,-21 1 0,19-2 0,-17 1 0,22 0 0,-6 1 0,17-1 0,-10 2 0,7-2 0,-17 1 0,11-1 0,-5 0 0,8-1 0,-1 1 0,5-1 0,-6 0 0,13-1 0,-7 0 0,8 0 0,-2 1 0,5-1 0,-8 1 0,3-1 0,-7 0 0,10 0 0,0 0 0,5 0 0,-2 1 0,0-1 0,-2 2 0,2-2 0,0 1 0,0-1 0,-5 0 0,1 0 0,-2 0 0,9-1 0,-1 1 0,-7-1 0,-2 2 0,-7 0 0,9 1 0,1 0 0,7-2 0,-1 1 0,3-1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17:16.97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11 394 24575,'0'-9'0,"0"2"0,0 2 0,0-1 0,1 0 0,1-5 0,0 3 0,0-3 0,-1 5 0,0 0 0,0 2 0,-1 1 0,2-1 0,-2 0 0,1 0 0,-1 1 0,0-2 0,0 3 0,0-2 0,0 1 0,-2-2 0,2 2 0,-3-5 0,3 5 0,-2-2 0,2 3 0,-1 0 0,0-2 0,1 0 0,-1-1 0,1 1 0,0 1 0,0-1 0,0 0 0,0-5 0,-2 2 0,0-9 0,1 8 0,1-6 0,0 8 0,0-8 0,0 6 0,0-6 0,0 7 0,0-2 0,0 2 0,0-2 0,0 1 0,0-5 0,0 4 0,0-2 0,-1 8 0,0-2 0,0 1 0,0-6 0,0 4 0,-1-6 0,2 7 0,-1-2 0,1 4 0,0 0 0,0 11 0,1-5 0,-1 8 0,1-7 0,0-1 0,-1 0 0,0 0 0,0 1 0,0-1 0,0 2 0,0-2 0,1 5 0,0-2 0,2 7 0,-2-6 0,2 2 0,-3-5 0,1-2 0,-1 0 0,0 1 0,1 0 0,-1 1 0,0-2 0,0 1 0,1 0 0,0 3 0,1 1 0,2 3 0,-3-3 0,2 1 0,-2-4 0,0 1 0,0-1 0,0 3 0,0-1 0,0 1 0,1-3 0,-2 1 0,1-2 0,-1 4 0,0-3 0,0 0 0,0-2 0,0 0 0,1 2 0,0-1 0,-1 2 0,1-1 0,0 1 0,0 2 0,0-4 0,0 0 0,-1-2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17:19.54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0 24575,'10'11'0,"1"-1"0,1-2 0,-2-1 0,-2-1 0,-3-3 0,-4-1 0,-1 0 0,1 2 0,0 0 0,0 1 0,1 0 0,-2 3 0,1-3 0,-1 4 0,0-5 0,-1 3 0,1-3 0,-1 2 0,1-3 0,0-1 0,0 1 0,0 0 0,0-1 0,0 2 0,-1-2 0,1 2 0,-1-2 0,1 1 0,-1-1 0,1 1 0,-2 1 0,1 0 0,-1 3 0,0-4 0,0 1 0,1-2 0,0 0 0,-1 1 0,0 0 0,1-1 0,1 1 0,-3 0 0,2 0 0,-1-1 0,1 1 0,0-1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17:21.53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 1 24575,'-2'19'0,"2"0"0,2-2 0,1-1 0,1 1 0,-1-4 0,0 1 0,-1-4 0,-1 0 0,0-3 0,-1 0 0,0 1 0,2 11 0,3-3 0,1 13 0,-1-16 0,-2 0 0,-3-8 0,0-2 0,-1 1 0,0 3 0,0-3 0,1 1 0,0-1 0,0-1 0,0 1 0,-1 2 0,0-3 0,5 1 0,-3-4 0,3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24575,'1'20'0,"0"-1"0,2-6 0,-1 0 0,2-1 0,0 2 0,4 3 0,2 1 0,7 6 0,24 12 0,1-1 0,27 9 0,-20-17 0,-3-6 0,2 0 0,26 6 0,-4-5 0,2 0 0,20-3 0,-19-9 0,0-2 0,9-3 0,-15-1 0,0 0 0,14 0 0,-15 0 0,-1 0 0,16-3 0,-18-1 0,-1 0 0,13-1 0,-13 2 0,1 1 0,8 3 0,19 4 0,-38 0 0,33 13 0,-13 2 0,-13 0 0,1 2 0,17 14 0,-22-8 0,-1 0 0,9 9 0,-12-10 0,0 1 0,9 12 0,-6-1 0,0 2 0,17 20 0,-6 0 0,3 3 0,-21-23 0,0 1 0,20 25 0,-3-1 0,2 4 0,-33-27 0,-8-3 0,-12-3 0,-2 25 0,-4-21 0,-4 19 0,-4-29 0,-5 23 0,4-23 0,-1 18 0,3-24 0,0-6 0,-1-14 0,1-7 0,-1-2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18:14.0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5598 0 24575,'-8'7'0,"1"0"0,1 1 0,2 2 0,-1 0 0,2 2 0,1-3 0,0 0 0,0-2 0,2 1 0,-1-3 0,0 3 0,1-2 0,-1 3 0,1-1 0,0 1 0,0 0 0,0 1 0,0 1 0,2 2 0,2 1 0,1-3 0,2 4 0,-4-6 0,-1 3 0,-1-7 0,-1 5 0,0-4 0,-2 7 0,2-3 0,-4 10 0,3-7 0,-1 9 0,2-10 0,0 4 0,1-7 0,-1 5 0,2-3 0,1 8 0,1-9 0,4 10 0,-4-10 0,3 8 0,-4-8 0,4 8 0,-4-8 0,3 8 0,-3-7 0,1 9 0,-2-9 0,2 11 0,-3-10 0,4 12 0,-2-6 0,3 10 0,-4-11 0,1 5 0,-3-11 0,1 9 0,0-7 0,0 10 0,2-10 0,-2 8 0,0-11 0,-1 4 0,0-7 0,1 3 0,-1-1 0,1 5 0,-1-3 0,0 3 0,0-4 0,0 4 0,0-3 0,0 11 0,0-5 0,1 7 0,-1-11 0,0 5 0,0-8 0,-1 10 0,1-6 0,0 7 0,0-8 0,-1 7 0,0-9 0,-1 8 0,1-7 0,-1 9 0,0-9 0,-1 11 0,2-10 0,-1 13 0,0-10 0,-2 12 0,0-11 0,-2 15 0,1-14 0,-6 16 0,5-15 0,-4 5 0,2-8 0,-7 6 0,4-5 0,-10 9 0,10-14 0,-9 12 0,8-14 0,-15 14 0,8-13 0,-18 10 0,16-10 0,-20 7 0,16-9 0,-26 5 0,13-7 0,-32 1 0,20-4 0,-43 0 0,33-3 0,-25 2 0,42-1 0,-14 1 0,22-2 0,-30 1 0,20-2 0,-20 1 0,26-1 0,-27-2 0,13 0 0,-44-5 0,28 3 0,-39-8 0,47 6 0,-32-6 0,38 5 0,-39-8 0,35 4 0,-38-9 0,44 8 0,-29-7 0,29 8 0,-37-11 0,31 10 0,-40-14 0,49 14 0,-46-14 0,46 13 0,-54-13 0,48 11 0,-49-10 0,44 8 0,1 0 0,-1 0 0,-12-4 0,-34-11 0,38 13 0,-28-11 0,29 10 0,-32-9 0,43 14 0,-31-9 0,35 12 0,-41-9 0,38 10 0,0-1 0,-1 0 0,-8-3 0,6 3 0,0 0 0,-3 0 0,-49-6 0,56 9 0,-46-7 0,50 10 0,-36-6 0,45 9 0,-18-2 0,33 3 0,-9 1 0,17 1 0,-15 0 0,14 1 0,-30 0 0,21 0 0,-20 2 0,24-2 0,-16 1 0,23-1 0,-13-1 0,18-1 0,-4 1 0,9-1 0,-8 0 0,2 0 0,-15-3 0,8 2 0,-2-1 0,15 1 0,1 2 0,3-3 0,-15 1 0,3-1 0,-12-1 0,13 3 0,2-2 0,3 3 0,-13-2 0,1 2 0,-8-2 0,13 2 0,4-2 0,6 2 0,1-1 0,0 1 0,0-1 0,-2 0 0,2 0 0,1 0 0,0 1 0,-6-2 0,-5 1 0,-4-2 0,3 2 0,5-1 0,5 1 0,9-1 0,5 1 0,-2 0 0,1 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18:14.0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5187 0 24575,'4'12'0,"1"-1"0,-1-3 0,-1-1 0,-1-3 0,-1 1 0,0 0 0,1 3 0,-1 2 0,2 2 0,-1 0 0,1-1 0,-2-2 0,1-2 0,-2 4 0,1-4 0,-1 4 0,0-3 0,0-3 0,0 1 0,0-1 0,0 0 0,-1 1 0,1-1 0,-1 0 0,2 1 0,0 0 0,3 4 0,-3-3 0,2 3 0,-2-5 0,0 6 0,0-4 0,-1 7 0,0-6 0,1 5 0,0-2 0,0 11 0,-1-7 0,1 8 0,-1-13 0,0-1 0,0-2 0,1 7 0,-1 0 0,1 9 0,-1-8 0,1 2 0,-1-7 0,1 6 0,0-6 0,0 9 0,0-7 0,-1 2 0,0-5 0,-1 4 0,0-1 0,-1 7 0,2-7 0,-1 3 0,1-8 0,-1 11 0,1-5 0,-1 13 0,1-11 0,-2 7 0,0-11 0,-2 16 0,2-5 0,0 29 0,1-20 0,-1 21 0,1-28 0,0 17 0,1-18 0,0 21 0,0-20 0,-1 18 0,0-22 0,-1 16 0,2-15 0,0 14 0,0-12 0,-1 14 0,0-11 0,-2 15 0,3-16 0,-3 17 0,3-18 0,-2 10 0,1-11 0,-1 12 0,2-8 0,-2 19 0,1-19 0,-2 19 0,-1-20 0,-3 14 0,-2-16 0,-9 21 0,2-12 0,-18 26 0,9-20 0,-13 16 0,16-24 0,-9 9 0,10-20 0,-18 14 0,8-11 0,-22 20 0,18-17 0,-21 15 0,23-20 0,-18 10 0,19-12 0,-20 8 0,12-9 0,-31 3 0,26-8 0,-31 4 0,40-8 0,-31 3 0,29-5 0,-44 1 0,34-3 0,-55 1 0,43-3 0,-44 7 0,50-7 0,-37 7 0,37-6 0,-26 2 0,19-2 0,2 0 0,-1 0 0,-18 1 0,1-1 0,0 0 0,6-2 0,-23 2 0,36-2 0,-9 2 0,-5-2 0,-24 0 0,5 0 0,0 0 0,-3-2 0,29 0 0,0 0 0,-25 0 0,18-1 0,-1-1 0,-29 2 0,27-2 0,2 1 0,-4 1 0,-26 4 0,51 0 0,-10 3 0,17 1 0,-2-1 0,6 1 0,-17 3 0,18-4 0,-38 3 0,28-7 0,-27 3 0,35-5 0,-32 1 0,18 0 0,-29 4 0,33-1 0,-12 4 0,24-4 0,-18 2 0,19-5 0,-22 6 0,31-5 0,-17 5 0,27-4 0,-3 1 0,8 0 0,2 1 0,3-2 0,-2 1 0,6-2 0,-10 5 0,8-5 0,-5 4 0,3-5 0,-5 0 0,0 0 0,-3 1 0,10-1 0,1 1 0,4-2 0,-4 2 0,-7 1 0,-3 3 0,0-1 0,3-3 0,3-1 0,-1 0 0,0-1 0,2 0 0,3 0 0,2-1 0,-6 1 0,2-1 0,-4 1 0,6 0 0,4-1 0,-2 0 0,0 0 0,-2-1 0,4 1 0,2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18:14.1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5151 1 24575,'3'10'0,"0"-4"0,0-1 0,-1-3 0,0 1 0,1 2 0,3 0 0,-2 1 0,1-1 0,-4 0 0,1-3 0,-2 1 0,0 0 0,1 3 0,0 2 0,2 2 0,1 0 0,-3 0 0,3-1 0,-4-1 0,1-2 0,0 0 0,1 0 0,2 4 0,1 2 0,5 8 0,-3-5 0,1 2 0,-5-10 0,-2-1 0,-1-1 0,0 5 0,0-1 0,1 10 0,-1-10 0,1 6 0,-1-9 0,0 4 0,-1-4 0,1 7 0,-1-4 0,1 8 0,0-8 0,-2 7 0,2-7 0,-2 5 0,1-5 0,-1 4 0,0-4 0,0 8 0,-1-6 0,1 7 0,1-7 0,0 2 0,-1-6 0,0 6 0,0-4 0,1 7 0,1-5 0,-1 5 0,0-8 0,-1 4 0,2-5 0,-3 10 0,3-5 0,-1 9 0,-1-8 0,1 5 0,-2-10 0,2 14 0,-2-8 0,3 12 0,-3-13 0,2 7 0,-2-9 0,-2 10 0,1-6 0,-2 6 0,4-9 0,-4 5 0,5-6 0,-6 4 0,6-7 0,-4 4 0,4-6 0,-2 3 0,2-3 0,-2 3 0,2-3 0,-1 5 0,2-2 0,-3 7 0,3-7 0,-4 7 0,2-9 0,-3 7 0,2-7 0,-2 11 0,1-9 0,-4 7 0,2-6 0,-3 2 0,2-1 0,-4 5 0,1-4 0,-8 10 0,5-9 0,-8 7 0,10-9 0,-11 7 0,6-7 0,-17 10 0,10-7 0,-12 4 0,17-10 0,-15 5 0,9-6 0,-29 8 0,21-5 0,-32 7 0,32-7 0,-31 6 0,27-7 0,-25 5 0,23-8 0,-16 6 0,20-6 0,-24 5 0,21-4 0,-25 4 0,24-4 0,-18 5 0,21-6 0,-20 3 0,21-4 0,-26 3 0,20-4 0,-25 3 0,28-5 0,-25 4 0,28-4 0,-21 1 0,24-3 0,-20 3 0,19-2 0,-20 5 0,17-3 0,-26 3 0,12-4 0,-26 1 0,25-2 0,-28 2 0,22-1 0,-48 2 0,31-2 0,-19 1 0,36-1 0,-12 2 0,17 2 0,-42 1 0,28-3 0,-37 0 0,44-2 0,-32 1 0,45-1 0,-34 3 0,34-4 0,-24 0 0,26-1 0,-23 1 0,27-1 0,-26 2 0,29-1 0,-33 2 0,30-1 0,-34 1 0,34-1 0,-16 2 0,31-3 0,-10 3 0,18-2 0,-22 1 0,17-1 0,-21 2 0,22-1 0,-23 0 0,18 0 0,-30-1 0,22-1 0,-23 2 0,26-2 0,-16 2 0,21-1 0,-20-1 0,17 0 0,-21 0 0,17 1 0,-23 1 0,21-2 0,-19 1 0,25 0 0,-7 1 0,17-1 0,-10 2 0,9-2 0,-20 1 0,11-1 0,-3 0 0,7-1 0,0 1 0,4-1 0,-5 0 0,12-1 0,-6 0 0,9 0 0,-4 1 0,8-1 0,-11 1 0,4-1 0,-7 0 0,11 0 0,-1 0 0,6 0 0,-3 1 0,0-1 0,-1 2 0,2-2 0,0 1 0,-1-1 0,-5 0 0,1 0 0,-1 0 0,8-1 0,0 1 0,-8-1 0,-2 2 0,-7 0 0,10 1 0,0 0 0,7-2 0,1 1 0,1-1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24575,'1'20'0,"0"-1"0,2-6 0,-1 0 0,2-1 0,0 2 0,4 3 0,2 1 0,7 6 0,24 12 0,1-1 0,27 9 0,-20-17 0,-3-6 0,2 0 0,26 6 0,-4-5 0,2 0 0,20-3 0,-19-9 0,0-2 0,9-3 0,-15-1 0,0 0 0,14 0 0,-15 0 0,-1 0 0,16-3 0,-18-1 0,-1 0 0,13-1 0,-13 2 0,1 1 0,8 3 0,19 4 0,-38 0 0,33 13 0,-13 2 0,-13 0 0,1 2 0,17 14 0,-22-8 0,-1 0 0,9 9 0,-12-10 0,0 1 0,9 12 0,-6-1 0,0 2 0,17 20 0,-6 0 0,3 3 0,-21-23 0,0 1 0,20 25 0,-3-1 0,2 4 0,-33-27 0,-8-3 0,-12-3 0,-2 25 0,-4-21 0,-4 19 0,-4-29 0,-5 23 0,4-23 0,-1 18 0,3-24 0,0-6 0,-1-14 0,1-7 0,-1-2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0:05:52.61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24575,'3'0'0,"4"0"0,6 0 0,7 0 0,-10 0 0,11 0 0,-12 0 0,7 0 0,-3 0 0,0 0 0,3 0 0,-3 0 0,4 7 0,0-1 0,0 6 0,-4-4 0,3 5 0,-4-4 0,5 3 0,-4-4 0,3 4 0,-3-3 0,4 7 0,5-2 0,-4 4 0,10 5 0,-9-4 0,9 5 0,-10-7 0,5 6 0,-6-5 0,1 4 0,-5 0 0,0-4 0,-4 9 0,4-4 0,-3 5 0,8 0 0,-3 0 0,4 6 0,6 2 0,2 7 0,1-1 0,3 2 0,-3-2 0,5 3 0,-6-3 0,-1 0 0,-6-1 0,0-6 0,1 11 0,-6-15 0,5 15 0,-10-11 0,5 5 0,-5-5 0,0 5 0,-1-11 0,6 10 0,-4-3 0,4 4 0,-1 1 0,-2 6 0,3 2 0,-4 6 0,5 0 0,1 0 0,0 0 0,12 24 0,-15-30 0,15 34 0,2-15 0,-10-12 0,19 20 0,-23-33 0,15 12 0,-9 0 0,3-6 0,-9-2 0,1-12 0,-2 4 0,-1-9 0,3 3 0,-3-5 0,3 0 0,1 0 0,0 0 0,5 2 0,1-1 0,0-4 0,4 4 0,-11-15 0,10 9 0,-10-9 0,4 0 0,-5-2 0,-4-4 0,3 1 0,-7-2 0,7 2 0,0 2 0,7-1 0,-1 2 0,5-3 0,1 5 0,7-3 0,6 8 0,-1-3 0,7 5 0,-4 0 0,3 0 0,-5-1 0,0 0 0,-6-4 0,-1 2 0,-6-4 0,0 1 0,-5 2 0,4-3 0,-4 0 0,0 3 0,4-3 0,-9 4 0,9 0 0,-4 0 0,5 1 0,0-1 0,0 1 0,0 0 0,0-1 0,0 1 0,0 0 0,-5-5 0,-1 3 0,-5-8 0,0 3 0,0-3 0,0 3 0,0-2 0,0 2 0,13 1 0,-5 1 0,10 0 0,-7-1 0,0-3 0,6 0 0,-5-1 0,5 1 0,-6-1 0,0 0 0,0 1 0,-5-5 0,-5 2 0,-2-6 0,-7 6 0,3-6 0,-5 2 0,-3 0 0,0 1 0,-4 0 0,0-1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28:29.6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4858 0 24575,'-7'6'0,"0"-1"0,3 1 0,0 2 0,0 0 0,1 1 0,1-2 0,1 0 0,-1-1 0,2 0 0,-1-2 0,0 2 0,1-1 0,-1 2 0,1 0 0,0-1 0,0 2 0,0-1 0,0 2 0,2 1 0,2 1 0,0-2 0,2 2 0,-3-4 0,-2 3 0,0-6 0,-1 3 0,0-2 0,-1 6 0,0-4 0,-2 9 0,2-6 0,-1 8 0,2-9 0,0 3 0,1-5 0,-1 5 0,2-4 0,1 6 0,0-5 0,4 6 0,-4-7 0,3 6 0,-3-6 0,3 6 0,-3-6 0,2 6 0,-3-6 0,2 8 0,-2-7 0,1 8 0,-2-7 0,4 9 0,-3-6 0,3 9 0,-3-9 0,1 5 0,-3-10 0,1 8 0,-1-6 0,2 9 0,-1-10 0,0 8 0,0-9 0,-1 3 0,0-6 0,1 3 0,-1-1 0,1 4 0,-1-2 0,0 2 0,0-4 0,0 5 0,0-4 0,0 9 0,0-4 0,1 6 0,-1-9 0,0 5 0,0-7 0,-1 7 0,1-4 0,0 6 0,0-7 0,-1 5 0,1-6 0,-2 6 0,1-5 0,-1 6 0,0-7 0,0 9 0,1-8 0,-1 11 0,0-9 0,-1 10 0,0-8 0,-3 11 0,2-11 0,-5 12 0,3-11 0,-3 4 0,2-7 0,-5 6 0,2-5 0,-8 7 0,8-10 0,-7 8 0,7-9 0,-14 9 0,8-9 0,-17 7 0,15-7 0,-18 5 0,15-7 0,-23 4 0,11-6 0,-28 2 0,18-4 0,-38 0 0,29-2 0,-22 1 0,37-1 0,-12 2 0,18-2 0,-25 0 0,17-1 0,-18 1 0,23-1 0,-23-2 0,11 1 0,-38-4 0,24 1 0,-34-5 0,41 5 0,-28-6 0,33 4 0,-33-6 0,30 4 0,-33-8 0,38 7 0,-25-6 0,25 6 0,-32-7 0,27 6 0,-36-11 0,44 12 0,-40-11 0,39 10 0,-46-11 0,42 10 0,-43-9 0,38 6 0,1 1 0,-1 0 0,-11-4 0,-28-7 0,32 8 0,-25-7 0,27 8 0,-29-8 0,37 11 0,-26-6 0,30 8 0,-36-7 0,34 9 0,-1-1 0,0-1 0,-8-2 0,6 3 0,0-1 0,-3 1 0,-42-5 0,48 7 0,-40-6 0,44 9 0,-32-6 0,40 8 0,-16-2 0,29 3 0,-8 0 0,14 1 0,-12 0 0,11 1 0,-25-1 0,18 1 0,-18 1 0,21-1 0,-13 1 0,19-1 0,-11-1 0,16-1 0,-4 1 0,9-1 0,-8 0 0,1 0 0,-12-2 0,7 1 0,-2 0 0,13 1 0,1 1 0,2-2 0,-13 0 0,4-1 0,-11 0 0,11 2 0,2-1 0,2 2 0,-12-1 0,3 1 0,-9-2 0,13 2 0,3-1 0,4 1 0,2-1 0,0 1 0,0-1 0,-2 0 0,2 0 0,1 1 0,-1 0 0,-5-2 0,-3 1 0,-5-1 0,3 1 0,5 0 0,4 0 0,8-1 0,4 1 0,-2 1 0,2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28:29.6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4293 0 24575,'4'10'0,"-1"0"0,1-4 0,-1 0 0,-2-2 0,0 0 0,-1 0 0,2 3 0,-1 2 0,2 1 0,-1 0 0,0 0 0,-1-3 0,0 0 0,-1 2 0,1-3 0,-1 4 0,0-4 0,0-1 0,0 0 0,0-1 0,0 0 0,-1 1 0,1 0 0,-1-1 0,2 1 0,0 0 0,2 4 0,-1-4 0,0 4 0,-1-4 0,-1 4 0,1-3 0,-1 5 0,1-3 0,-1 3 0,1-2 0,0 10 0,-1-6 0,1 6 0,-1-10 0,0-1 0,0-2 0,0 6 0,1 0 0,0 7 0,-1-6 0,0 1 0,0-5 0,1 5 0,0-5 0,-1 7 0,1-6 0,-1 2 0,0-4 0,-1 3 0,1-1 0,-2 6 0,2-6 0,-1 4 0,1-8 0,-1 9 0,1-4 0,-1 11 0,1-9 0,-1 6 0,-1-10 0,-1 14 0,1-4 0,1 24 0,0-16 0,-1 17 0,1-23 0,0 14 0,1-15 0,0 17 0,0-16 0,-1 15 0,1-19 0,-2 14 0,2-13 0,0 11 0,0-9 0,-1 12 0,1-10 0,-3 13 0,3-13 0,-2 14 0,2-16 0,-2 9 0,2-9 0,-2 10 0,1-7 0,0 16 0,0-16 0,-1 16 0,-2-16 0,-2 11 0,-1-14 0,-8 19 0,2-11 0,-16 22 0,9-16 0,-11 13 0,12-21 0,-6 9 0,7-18 0,-14 12 0,7-9 0,-20 16 0,16-13 0,-17 12 0,19-17 0,-15 9 0,16-11 0,-18 7 0,11-8 0,-26 3 0,22-7 0,-26 3 0,33-6 0,-25 3 0,23-5 0,-36 0 0,29-2 0,-47 2 0,37-4 0,-37 7 0,41-6 0,-30 5 0,30-5 0,-21 2 0,15-1 0,3-1 0,-2 1 0,-15 0 0,1 0 0,1-1 0,4-1 0,-19 1 0,30-1 0,-7 1 0,-5-1 0,-19 0 0,4-1 0,0 1 0,-4-2 0,25 0 0,1 0 0,-21 0 0,14-1 0,-1 0 0,-23 0 0,21 0 0,3 0 0,-3 1 0,-23 3 0,43 1 0,-8 2 0,14 0 0,-2 1 0,5 0 0,-14 2 0,15-4 0,-32 4 0,24-6 0,-23 2 0,29-4 0,-26 1 0,15 0 0,-24 2 0,27 1 0,-11 3 0,21-4 0,-15 1 0,16-2 0,-19 3 0,26-3 0,-14 3 0,23-2 0,-3 1 0,7-1 0,1 0 0,3 0 0,-2 0 0,5-1 0,-9 4 0,8-4 0,-4 2 0,1-3 0,-3 0 0,-1 0 0,-2 0 0,8 0 0,2 0 0,2-1 0,-3 2 0,-5 0 0,-3 3 0,-1-1 0,4-2 0,2-1 0,-1-1 0,0 0 0,2 0 0,2-1 0,2 0 0,-5 1 0,1-1 0,-3 2 0,6-2 0,2 1 0,-1-1 0,0-1 0,-2 1 0,4-1 0,1 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28:29.61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4468 1 24575,'3'8'0,"0"-3"0,-1-1 0,0-2 0,-1 0 0,2 2 0,2 0 0,-1 1 0,0-1 0,-3 0 0,0-2 0,-1 0 0,0 1 0,1 2 0,1 1 0,0 2 0,1 0 0,-1 1 0,1-2 0,-3 0 0,1-3 0,0 1 0,0 0 0,2 4 0,2 0 0,3 8 0,-1-6 0,0 4 0,-5-10 0,-1 0 0,-1-1 0,0 5 0,0-2 0,1 8 0,-1-8 0,1 6 0,-1-8 0,0 3 0,-1-3 0,1 5 0,-1-2 0,1 5 0,0-5 0,-1 5 0,1-5 0,-2 3 0,1-4 0,-1 4 0,1-4 0,-2 7 0,1-5 0,1 5 0,0-4 0,0 0 0,-1-4 0,0 4 0,0-2 0,1 5 0,1-4 0,-1 4 0,1-7 0,-2 4 0,2-4 0,-2 8 0,1-4 0,0 7 0,0-7 0,0 5 0,-1-8 0,0 10 0,0-5 0,2 9 0,-2-10 0,0 5 0,0-7 0,-3 8 0,2-5 0,-2 6 0,3-8 0,-3 4 0,4-6 0,-5 4 0,5-5 0,-3 3 0,3-5 0,-2 2 0,3-2 0,-4 2 0,4-2 0,-2 4 0,2-2 0,-2 7 0,1-7 0,-2 6 0,2-8 0,-4 7 0,3-6 0,-3 8 0,1-6 0,-2 5 0,0-5 0,-1 2 0,1-1 0,-3 3 0,0-1 0,-7 6 0,5-6 0,-7 6 0,7-9 0,-7 7 0,4-6 0,-15 8 0,9-6 0,-10 4 0,14-8 0,-13 3 0,9-3 0,-26 5 0,18-4 0,-27 5 0,27-4 0,-27 4 0,24-6 0,-22 4 0,20-6 0,-14 5 0,18-5 0,-22 4 0,19-3 0,-22 3 0,22-4 0,-17 5 0,18-5 0,-16 3 0,18-4 0,-23 2 0,17-3 0,-21 3 0,23-4 0,-21 3 0,25-4 0,-19 2 0,21-3 0,-17 2 0,16-1 0,-17 4 0,15-3 0,-23 3 0,11-3 0,-24 0 0,23-1 0,-24 2 0,18-2 0,-41 2 0,26-1 0,-15 0 0,30 0 0,-10 2 0,14 0 0,-35 2 0,24-2 0,-33-2 0,39 0 0,-28 1 0,38-1 0,-28 1 0,29-2 0,-20 0 0,21-1 0,-19 0 0,23 1 0,-22 1 0,24-2 0,-27 2 0,25 0 0,-29 1 0,29-1 0,-14 1 0,27-2 0,-9 1 0,17 0 0,-21 1 0,16-1 0,-18 1 0,18-1 0,-18 1 0,13-1 0,-24 0 0,18-2 0,-19 3 0,22-2 0,-14 1 0,18 0 0,-17-1 0,15-1 0,-19 2 0,16-1 0,-21 1 0,18-1 0,-15 1 0,20-1 0,-6 2 0,16-1 0,-9 1 0,7-2 0,-17 2 0,11-2 0,-5 1 0,8-1 0,-2 1 0,5-2 0,-4 1 0,10-1 0,-6 0 0,8 0 0,-3 1 0,7-1 0,-10 1 0,4-1 0,-7 0 0,11 0 0,-2 0 0,5 0 0,-2 0 0,1 1 0,-2 0 0,1-1 0,1 1 0,-1-1 0,-4 0 0,0 0 0,0 0 0,6-1 0,1 1 0,-8-1 0,-1 2 0,-6 0 0,8 1 0,1 0 0,6-2 0,-1 0 0,3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24575,'1'20'0,"0"-1"0,2-6 0,-1 0 0,2-1 0,0 2 0,4 3 0,2 1 0,7 6 0,24 12 0,1-1 0,27 9 0,-20-17 0,-3-6 0,2 0 0,26 6 0,-4-5 0,2 0 0,20-3 0,-19-9 0,0-2 0,9-3 0,-15-1 0,0 0 0,14 0 0,-15 0 0,-1 0 0,16-3 0,-18-1 0,-1 0 0,13-1 0,-13 2 0,1 1 0,8 3 0,19 4 0,-38 0 0,33 13 0,-13 2 0,-13 0 0,1 2 0,17 14 0,-22-8 0,-1 0 0,9 9 0,-12-10 0,0 1 0,9 12 0,-6-1 0,0 2 0,17 20 0,-6 0 0,3 3 0,-21-23 0,0 1 0,20 25 0,-3-1 0,2 4 0,-33-27 0,-8-3 0,-12-3 0,-2 25 0,-4-21 0,-4 19 0,-4-29 0,-5 23 0,4-23 0,-1 18 0,3-24 0,0-6 0,-1-14 0,1-7 0,-1-2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3616 24575,'-17'-8'0,"-3"-2"0,1-4 0,2 0 0,4 0 0,6 2 0,4 2 0,1-1 0,1 0 0,3 0 0,-1 1 0,2-1 0,2-1 0,1-2 0,3 0 0,3-1 0,1 2 0,4-2 0,-2-1 0,1-2 0,-1 1 0,2 1 0,0 3 0,14-4 0,-6 5 0,21-8 0,-16 7 0,27-10 0,-17 9 0,39-4 0,-26 11 0,36 1 0,-40 2 0,17-6 0,-28-5 0,33-22 0,-14 0 0,-7 4 0,0-3 0,5-16 0,-17 4 0,-5-4 0,-6-16 0,-8 6 0,-2-2 0,-1-20 0,-6 16 0,-3 0 0,-8-20 0,-11 12 0,-6-1 0,4 28 0,-2 1 0,-8-29 0,1 1 0,1-14 0,7 20 0,0-1 0,3 22 0,-5-1 0,-17-23 0,-11-9 0,-2 3 0,7 17 0,-1 3 0,-6-5-555,1 4 1,-6-6 0,-3-1 0,1 3 0,5 5 554,-3-3 0,3 5 0,-2 0-188,-10-11 0,-2-2 0,11 11 188,-10-16 0,4-3 0,31 42 0,-12-14 0,17 24 2684,-12-15-2684,19 24 651,0-2-651,13 14 0,-8-15 0,-3-1 0,-6-15 0,8 17 0,3 2 0,7 12 0,-4-3 0,-3-6 0,0-1 0,3 5 0,2 3 0,3 7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37:38.4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5088 0 24575,'-7'5'0,"0"-1"0,2 2 0,1 0 0,0 1 0,1 1 0,1-2 0,1 0 0,-1-1 0,2 0 0,-1-1 0,0 0 0,1 1 0,-1 1 0,1-1 0,0 1 0,0 0 0,0 0 0,0 2 0,1 1 0,4 0 0,-1-1 0,2 2 0,-3-5 0,-1 4 0,-1-6 0,-1 3 0,0-1 0,-2 3 0,2-1 0,-4 6 0,3-4 0,0 6 0,1-7 0,0 2 0,0-4 0,1 4 0,0-3 0,2 5 0,0-5 0,5 6 0,-4-6 0,2 5 0,-3-5 0,2 5 0,-1-5 0,1 5 0,-3-5 0,2 6 0,-2-5 0,2 6 0,-3-5 0,4 6 0,-3-3 0,3 7 0,-2-8 0,-1 4 0,-2-8 0,1 7 0,0-6 0,0 8 0,1-8 0,-1 6 0,0-7 0,-1 2 0,0-4 0,1 2 0,-1-1 0,1 3 0,-1-2 0,0 3 0,0-4 0,0 4 0,0-3 0,0 8 0,0-4 0,1 5 0,-1-7 0,0 3 0,0-5 0,-1 6 0,1-4 0,0 5 0,0-5 0,-1 4 0,1-5 0,-2 4 0,1-4 0,-1 6 0,0-6 0,0 7 0,1-6 0,-1 9 0,-1-8 0,0 9 0,0-8 0,-3 11 0,2-10 0,-6 10 0,4-9 0,-3 3 0,1-5 0,-5 3 0,3-3 0,-9 7 0,9-10 0,-8 8 0,7-9 0,-14 9 0,8-9 0,-17 7 0,15-7 0,-18 5 0,15-6 0,-25 4 0,13-6 0,-30 2 0,18-4 0,-38 1 0,29-2 0,-22 1 0,38-1 0,-13 1 0,20-1 0,-26 0 0,17-1 0,-19 1 0,25-1 0,-25-2 0,12 1 0,-40-3 0,25 1 0,-36-5 0,44 4 0,-29-4 0,33 3 0,-34-5 0,31 3 0,-34-7 0,40 6 0,-26-4 0,26 4 0,-34-6 0,28 5 0,-36-8 0,45 10 0,-43-11 0,43 9 0,-50-8 0,45 7 0,-46-7 0,41 6 0,1 0 0,-2-1 0,-11-2 0,-30-7 0,35 8 0,-27-7 0,28 7 0,-30-6 0,39 9 0,-28-6 0,31 8 0,-36-6 0,34 6 0,0 0 0,0 0 0,-8-2 0,5 2 0,0 0 0,-2 0 0,-45-4 0,51 6 0,-42-5 0,46 7 0,-33-4 0,41 6 0,-17-1 0,31 2 0,-9 0 0,16 1 0,-14 0 0,13 1 0,-28 0 0,20-1 0,-19 2 0,22-1 0,-13 0 0,19 0 0,-11-1 0,16-1 0,-4 1 0,10 0 0,-9-1 0,2 0 0,-14-1 0,9 0 0,-3 0 0,14 1 0,0 1 0,3-2 0,-13 0 0,3 0 0,-12 0 0,13 1 0,1-1 0,3 2 0,-13-1 0,3 1 0,-9-1 0,13 0 0,3 0 0,5 1 0,2 0 0,0 0 0,-1-1 0,-1 0 0,2 1 0,0-1 0,0 1 0,-5-1 0,-4 0 0,-4-1 0,2 1 0,5 0 0,5 0 0,8 0 0,4 0 0,-1 1 0,0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37:38.4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5048 0 24575,'4'9'0,"0"-1"0,0-2 0,0 0 0,-3-3 0,0 1 0,0-1 0,0 4 0,1 0 0,1 3 0,-1-2 0,0 1 0,-1-2 0,1-2 0,-2 3 0,1-2 0,-1 3 0,0-4 0,0 0 0,0-1 0,0 0 0,0 0 0,-1 0 0,1 0 0,-1 0 0,2 0 0,0 1 0,3 3 0,-2-4 0,1 4 0,-2-4 0,-1 4 0,1-2 0,-1 4 0,1-3 0,-1 3 0,1-2 0,0 8 0,-1-4 0,1 5 0,-1-9 0,0-1 0,0-1 0,1 4 0,-1 1 0,1 6 0,-1-6 0,1 2 0,0-5 0,-1 4 0,1-4 0,0 7 0,0-7 0,-1 3 0,0-4 0,-1 3 0,0-1 0,-1 5 0,2-4 0,-1 2 0,1-7 0,-1 9 0,1-5 0,-1 11 0,1-8 0,-2 4 0,0-7 0,-2 11 0,2-3 0,0 22 0,1-16 0,0 17 0,-1-22 0,1 13 0,1-13 0,0 15 0,0-14 0,-1 13 0,1-17 0,-2 13 0,2-12 0,-1 10 0,2-8 0,-2 10 0,0-8 0,-2 11 0,2-12 0,-1 13 0,2-13 0,-2 7 0,1-9 0,-1 10 0,2-7 0,-2 15 0,1-14 0,-2 14 0,-1-15 0,-3 10 0,-1-12 0,-10 17 0,2-11 0,-17 21 0,10-15 0,-14 12 0,15-18 0,-8 6 0,9-14 0,-17 10 0,8-9 0,-22 16 0,18-13 0,-20 11 0,22-15 0,-17 8 0,18-10 0,-21 7 0,14-8 0,-32 3 0,26-6 0,-29 3 0,38-6 0,-31 2 0,29-3 0,-42 0 0,32-3 0,-53 2 0,42-3 0,-44 6 0,50-6 0,-37 6 0,37-5 0,-27 1 0,20 0 0,2-1 0,-1 0 0,-18 0 0,1 1 0,0-2 0,6 0 0,-23 1 0,36-1 0,-10 0 0,-4 0 0,-22 0 0,3-1 0,1 0 0,-4-1 0,28 0 0,1 0 0,-24 0 0,17 0 0,-2-1 0,-27 0 0,26 0 0,2 0 0,-4 1 0,-25 3 0,49 0 0,-9 3 0,16-1 0,-2 1 0,6 0 0,-16 3 0,17-5 0,-37 4 0,28-5 0,-28 1 0,36-3 0,-32 1 0,18-1 0,-29 3 0,32 0 0,-11 3 0,23-3 0,-17 1 0,17-3 0,-20 4 0,30-4 0,-17 4 0,27-3 0,-4 2 0,9-2 0,1 1 0,4-1 0,-4 2 0,8-3 0,-11 4 0,9-3 0,-6 1 0,3-2 0,-4 0 0,-1-1 0,-2 1 0,8 0 0,3 0 0,3-1 0,-4 1 0,-6 2 0,-4 0 0,0 1 0,4-2 0,2-2 0,-1 0 0,1 0 0,1 0 0,3 0 0,2-1 0,-6 0 0,2 0 0,-3 2 0,5-2 0,4 0 0,-2 0 0,0 0 0,-1 0 0,3-1 0,2 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37:38.4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4330 1 24575,'3'6'0,"-1"-2"0,0-1 0,0-1 0,0 0 0,1 1 0,1 0 0,0 2 0,0-2 0,-3 0 0,0-1 0,-1 0 0,0-1 0,1 4 0,0 0 0,1 1 0,2 1 0,-3 0 0,2-1 0,-3-1 0,1-1 0,0 0 0,0 0 0,3 3 0,0 1 0,4 5 0,-1-3 0,-1 1 0,-4-6 0,-1-1 0,-1-1 0,0 4 0,0-1 0,1 7 0,0-7 0,-1 3 0,0-4 0,0 1 0,-1-1 0,1 3 0,-1-2 0,1 5 0,0-5 0,-1 5 0,1-5 0,-2 3 0,2-3 0,-2 3 0,0-3 0,0 5 0,0-3 0,0 3 0,1-3 0,0 1 0,0-5 0,-1 5 0,0-3 0,1 5 0,1-4 0,-1 3 0,1-4 0,-2 2 0,2-3 0,-2 6 0,1-3 0,0 6 0,0-6 0,0 4 0,-1-6 0,1 8 0,-2-5 0,3 9 0,-2-9 0,1 4 0,-2-6 0,-1 7 0,1-4 0,-2 4 0,3-6 0,-3 4 0,4-5 0,-5 3 0,5-5 0,-3 3 0,4-4 0,-3 2 0,2-2 0,-2 2 0,3-2 0,-2 3 0,2-1 0,-2 5 0,1-5 0,-2 5 0,2-7 0,-4 5 0,3-4 0,-2 7 0,0-6 0,-3 5 0,2-5 0,-2 2 0,1 0 0,-3 2 0,1-2 0,-8 7 0,6-6 0,-8 4 0,8-6 0,-8 5 0,5-5 0,-15 8 0,9-6 0,-11 3 0,15-7 0,-13 4 0,8-4 0,-25 5 0,18-4 0,-26 6 0,26-6 0,-26 5 0,22-5 0,-20 3 0,20-5 0,-15 4 0,17-4 0,-20 4 0,18-4 0,-21 4 0,21-4 0,-16 4 0,17-4 0,-16 2 0,17-2 0,-21 0 0,16-1 0,-20 2 0,22-3 0,-20 1 0,24-2 0,-18 2 0,19-3 0,-15 2 0,14-1 0,-15 2 0,14-1 0,-23 2 0,11-2 0,-22 0 0,21-1 0,-23 0 0,17 0 0,-39 2 0,25-2 0,-14 2 0,28-2 0,-9 2 0,14 1 0,-35 0 0,24-1 0,-32 0 0,37-2 0,-27 1 0,38 0 0,-28 0 0,28-1 0,-20 0 0,22-1 0,-20 0 0,23 0 0,-21 2 0,24-1 0,-28 0 0,25 1 0,-28 0 0,28 0 0,-13 0 0,26-1 0,-9 1 0,16-1 0,-20 2 0,16-2 0,-19 2 0,19-1 0,-18 0 0,13 0 0,-24-1 0,18 0 0,-18 0 0,21 0 0,-14 1 0,18-1 0,-18 0 0,16 0 0,-18 0 0,14 0 0,-19 1 0,17-2 0,-15 2 0,20-1 0,-5 1 0,13 0 0,-7 0 0,7-1 0,-17 1 0,10 0 0,-4-1 0,8 0 0,-2 0 0,4 0 0,-3 0 0,9-1 0,-5 0 0,8 0 0,-4 0 0,6 0 0,-7 1 0,2-1 0,-7 0 0,11 0 0,-1 0 0,4 0 0,-2 0 0,1 1 0,-2 0 0,2-1 0,-1 0 0,1 0 0,-5 0 0,0 0 0,0 0 0,7 0 0,0 0 0,-7-1 0,-2 2 0,-6 0 0,9 0 0,-1 0 0,8-1 0,-2 1 0,3-1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8T16:0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24575,'1'20'0,"0"-1"0,2-6 0,-1 0 0,2-1 0,0 2 0,4 3 0,2 1 0,7 6 0,24 12 0,1-1 0,27 9 0,-20-17 0,-3-6 0,2 0 0,26 6 0,-4-5 0,2 0 0,20-3 0,-19-9 0,0-2 0,9-3 0,-15-1 0,0 0 0,14 0 0,-15 0 0,-1 0 0,16-3 0,-18-1 0,-1 0 0,13-1 0,-13 2 0,1 1 0,8 3 0,19 4 0,-38 0 0,33 13 0,-13 2 0,-13 0 0,1 2 0,17 14 0,-22-8 0,-1 0 0,9 9 0,-12-10 0,0 1 0,9 12 0,-6-1 0,0 2 0,17 20 0,-6 0 0,3 3 0,-21-23 0,0 1 0,20 25 0,-3-1 0,2 4 0,-33-27 0,-8-3 0,-12-3 0,-2 25 0,-4-21 0,-4 19 0,-4-29 0,-5 23 0,4-23 0,-1 18 0,3-24 0,0-6 0,-1-14 0,1-7 0,-1-2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95B15-E2C9-3E4D-9DD6-65C9F914E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F0B04A-2B2C-5E42-97CD-3F228E7667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57CCF-ACC7-3340-AA20-0011EAF4A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8A3FC-1A67-ED4D-950A-3E6EA2E052CF}" type="datetimeFigureOut">
              <a:rPr lang="en-NL" smtClean="0"/>
              <a:t>08/06/2023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E1881-3CB8-8B4D-BE7F-129134615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40B25-224E-2D4A-BB20-D32EED8E6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B990C-F7BE-7142-8BD6-FDE33DBB2B4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18252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F4B6C-4DE4-5D4F-83D4-EBF3ECFFE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9C850B-A3F8-6148-A3E7-99094DD0D7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140F9-6F84-5743-A137-8F5E80499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8A3FC-1A67-ED4D-950A-3E6EA2E052CF}" type="datetimeFigureOut">
              <a:rPr lang="en-NL" smtClean="0"/>
              <a:t>08/06/2023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5A8C8-D37C-C246-9FB1-9DB629AD9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48EBB-C2C2-FB43-AEFA-B7FC70391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B990C-F7BE-7142-8BD6-FDE33DBB2B4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90104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7CB5A7-3DEB-D04A-9E70-85517816DD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717B75-5AE0-D648-B580-65D9C064D5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AD479-B8E8-B440-A62F-BA0BA818A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8A3FC-1A67-ED4D-950A-3E6EA2E052CF}" type="datetimeFigureOut">
              <a:rPr lang="en-NL" smtClean="0"/>
              <a:t>08/06/2023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91B4AD-1D84-5A45-A784-DA39C13D3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D7E52-F419-E144-80B9-869BD0EC3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B990C-F7BE-7142-8BD6-FDE33DBB2B4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96597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28904-8A99-624F-952F-9BCB6837D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D50CC-646B-D54D-974D-6CEC40CA2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ACC18-51BF-5B43-A857-3F17181E3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8A3FC-1A67-ED4D-950A-3E6EA2E052CF}" type="datetimeFigureOut">
              <a:rPr lang="en-NL" smtClean="0"/>
              <a:t>08/06/2023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26C24-967D-5C42-B720-1D0301AE3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F9CC8-14C8-954B-B07D-C5311CA28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B990C-F7BE-7142-8BD6-FDE33DBB2B4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46750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00D9D-FF52-4343-993F-CCE30A33A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2AFAF-4407-0940-B157-988EA3546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9674D-16B7-7F46-AEA0-391A033C4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8A3FC-1A67-ED4D-950A-3E6EA2E052CF}" type="datetimeFigureOut">
              <a:rPr lang="en-NL" smtClean="0"/>
              <a:t>08/06/2023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BED240-343B-2741-BD95-EC5410BAE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D5BB8-500A-E64D-9F2B-2A005DEB9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B990C-F7BE-7142-8BD6-FDE33DBB2B4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39720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EC5D-07DF-F44B-9FE5-5A710FF75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33BC8-C41E-E147-A6BF-383A870896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C1338A-EEA0-A04D-9415-E10A67C97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FCDA18-7F70-5247-81B2-32C47AE05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8A3FC-1A67-ED4D-950A-3E6EA2E052CF}" type="datetimeFigureOut">
              <a:rPr lang="en-NL" smtClean="0"/>
              <a:t>08/06/2023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CB91A6-9F3F-414C-9235-1F7AA645E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C6B7EC-F2E2-4F45-A294-A1CDC6059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B990C-F7BE-7142-8BD6-FDE33DBB2B4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88450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88B42-4E9B-9146-8F44-199D9A054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A21C1-4E55-8B49-8469-46B0C6764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07C912-477F-2B48-9701-AB58F116BD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697998-CCA4-5A4A-BE91-8927087E29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63CAE4-B07E-2C42-BE84-CC544D57E2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919440-2E8D-4945-8768-31EFCF2A5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8A3FC-1A67-ED4D-950A-3E6EA2E052CF}" type="datetimeFigureOut">
              <a:rPr lang="en-NL" smtClean="0"/>
              <a:t>08/06/2023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93BDDF-6AB7-4548-992A-F203B49F5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D73B09-5011-1D4C-9E73-5D4C594F5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B990C-F7BE-7142-8BD6-FDE33DBB2B4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84529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A82B-4357-8D40-BFAF-49C6D5E59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22B69A-CB60-8347-8E82-5F4D11B12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8A3FC-1A67-ED4D-950A-3E6EA2E052CF}" type="datetimeFigureOut">
              <a:rPr lang="en-NL" smtClean="0"/>
              <a:t>08/06/2023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0E1227-9E85-034D-806F-B2363DD37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616EF3-1DC1-6A4D-8113-38333A239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B990C-F7BE-7142-8BD6-FDE33DBB2B4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45608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FC2CA1-5A64-7648-8CFE-AD15509A3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8A3FC-1A67-ED4D-950A-3E6EA2E052CF}" type="datetimeFigureOut">
              <a:rPr lang="en-NL" smtClean="0"/>
              <a:t>08/06/2023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921600-FF64-F648-B79D-D6792E133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550401-9BB3-DE4A-A341-F63C6E86F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B990C-F7BE-7142-8BD6-FDE33DBB2B4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0127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F4AE7-170C-1F4E-8777-DB1A8B9DD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420E4-DEEA-014A-844C-4EC10F7CF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8C489B-8DAE-1B47-A81A-C354804F0A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F46AFA-1B47-3741-99D4-FD9FF475A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8A3FC-1A67-ED4D-950A-3E6EA2E052CF}" type="datetimeFigureOut">
              <a:rPr lang="en-NL" smtClean="0"/>
              <a:t>08/06/2023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50CF01-DEA3-C244-B262-CE52D279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380C25-7C88-BF4F-9DF0-754CB0B60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B990C-F7BE-7142-8BD6-FDE33DBB2B4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02379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37DD6-9D56-0F4B-B9D1-8B7DCBFFB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7AE07E-6EA3-B94F-9E4C-42D1016360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4560F0-262E-5C4E-AE85-EF8E5FF622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035305-2C57-1943-97B9-22379E2B7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8A3FC-1A67-ED4D-950A-3E6EA2E052CF}" type="datetimeFigureOut">
              <a:rPr lang="en-NL" smtClean="0"/>
              <a:t>08/06/2023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6C00ED-6BCA-A041-A637-EFFF38D16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E61F1F-1694-3E4C-9F8B-B4D081FBE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B990C-F7BE-7142-8BD6-FDE33DBB2B4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39016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DB071D-A60C-F247-80A9-F37FBDE19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F7069-18B8-044E-ADF5-98ABBBF73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C79EA-1A4E-A34F-B482-88E3148F51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D8A3FC-1A67-ED4D-950A-3E6EA2E052CF}" type="datetimeFigureOut">
              <a:rPr lang="en-NL" smtClean="0"/>
              <a:t>08/06/2023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B230F-7AAC-6F4A-93EF-D68529E26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4FC83-9587-8D42-ADD7-B1C895306E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B990C-F7BE-7142-8BD6-FDE33DBB2B4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8197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openxmlformats.org/officeDocument/2006/relationships/customXml" Target="../ink/ink6.xml"/><Relationship Id="rId26" Type="http://schemas.openxmlformats.org/officeDocument/2006/relationships/image" Target="../media/image16.jpeg"/><Relationship Id="rId39" Type="http://schemas.openxmlformats.org/officeDocument/2006/relationships/customXml" Target="../ink/ink12.xml"/><Relationship Id="rId21" Type="http://schemas.openxmlformats.org/officeDocument/2006/relationships/image" Target="../media/image12.png"/><Relationship Id="rId34" Type="http://schemas.openxmlformats.org/officeDocument/2006/relationships/customXml" Target="../ink/ink10.xml"/><Relationship Id="rId7" Type="http://schemas.openxmlformats.org/officeDocument/2006/relationships/image" Target="../media/image4.png"/><Relationship Id="rId12" Type="http://schemas.openxmlformats.org/officeDocument/2006/relationships/image" Target="../media/image7.jpeg"/><Relationship Id="rId17" Type="http://schemas.openxmlformats.org/officeDocument/2006/relationships/image" Target="../media/image10.png"/><Relationship Id="rId25" Type="http://schemas.openxmlformats.org/officeDocument/2006/relationships/image" Target="../media/image15.png"/><Relationship Id="rId33" Type="http://schemas.openxmlformats.org/officeDocument/2006/relationships/image" Target="../media/image22.png"/><Relationship Id="rId38" Type="http://schemas.openxmlformats.org/officeDocument/2006/relationships/image" Target="../media/image20.png"/><Relationship Id="rId2" Type="http://schemas.openxmlformats.org/officeDocument/2006/relationships/image" Target="../media/image1.jpeg"/><Relationship Id="rId16" Type="http://schemas.openxmlformats.org/officeDocument/2006/relationships/customXml" Target="../ink/ink5.xml"/><Relationship Id="rId20" Type="http://schemas.openxmlformats.org/officeDocument/2006/relationships/customXml" Target="../ink/ink7.xml"/><Relationship Id="rId29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6.png"/><Relationship Id="rId24" Type="http://schemas.openxmlformats.org/officeDocument/2006/relationships/image" Target="../media/image14.png"/><Relationship Id="rId32" Type="http://schemas.openxmlformats.org/officeDocument/2006/relationships/customXml" Target="../ink/ink9.xml"/><Relationship Id="rId37" Type="http://schemas.openxmlformats.org/officeDocument/2006/relationships/image" Target="../media/image24.png"/><Relationship Id="rId40" Type="http://schemas.openxmlformats.org/officeDocument/2006/relationships/image" Target="../media/image26.png"/><Relationship Id="rId5" Type="http://schemas.openxmlformats.org/officeDocument/2006/relationships/image" Target="../media/image3.png"/><Relationship Id="rId15" Type="http://schemas.openxmlformats.org/officeDocument/2006/relationships/image" Target="../media/image9.png"/><Relationship Id="rId23" Type="http://schemas.openxmlformats.org/officeDocument/2006/relationships/image" Target="../media/image13.png"/><Relationship Id="rId28" Type="http://schemas.openxmlformats.org/officeDocument/2006/relationships/image" Target="../media/image18.png"/><Relationship Id="rId36" Type="http://schemas.openxmlformats.org/officeDocument/2006/relationships/customXml" Target="../ink/ink11.xml"/><Relationship Id="rId10" Type="http://schemas.openxmlformats.org/officeDocument/2006/relationships/image" Target="../media/image3.jpeg"/><Relationship Id="rId19" Type="http://schemas.openxmlformats.org/officeDocument/2006/relationships/image" Target="../media/image11.png"/><Relationship Id="rId31" Type="http://schemas.openxmlformats.org/officeDocument/2006/relationships/image" Target="../media/image21.png"/><Relationship Id="rId4" Type="http://schemas.openxmlformats.org/officeDocument/2006/relationships/customXml" Target="../ink/ink1.xml"/><Relationship Id="rId9" Type="http://schemas.openxmlformats.org/officeDocument/2006/relationships/image" Target="../media/image5.png"/><Relationship Id="rId14" Type="http://schemas.openxmlformats.org/officeDocument/2006/relationships/customXml" Target="../ink/ink4.xml"/><Relationship Id="rId22" Type="http://schemas.openxmlformats.org/officeDocument/2006/relationships/image" Target="../media/image9.jpeg"/><Relationship Id="rId27" Type="http://schemas.openxmlformats.org/officeDocument/2006/relationships/image" Target="../media/image17.png"/><Relationship Id="rId30" Type="http://schemas.openxmlformats.org/officeDocument/2006/relationships/customXml" Target="../ink/ink8.xml"/><Relationship Id="rId35" Type="http://schemas.openxmlformats.org/officeDocument/2006/relationships/image" Target="../media/image23.png"/><Relationship Id="rId8" Type="http://schemas.openxmlformats.org/officeDocument/2006/relationships/customXml" Target="../ink/ink3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90.png"/><Relationship Id="rId18" Type="http://schemas.openxmlformats.org/officeDocument/2006/relationships/customXml" Target="../ink/ink49.xml"/><Relationship Id="rId3" Type="http://schemas.openxmlformats.org/officeDocument/2006/relationships/image" Target="../media/image25.png"/><Relationship Id="rId7" Type="http://schemas.openxmlformats.org/officeDocument/2006/relationships/customXml" Target="../ink/ink44.xml"/><Relationship Id="rId12" Type="http://schemas.openxmlformats.org/officeDocument/2006/relationships/customXml" Target="../ink/ink46.xml"/><Relationship Id="rId17" Type="http://schemas.openxmlformats.org/officeDocument/2006/relationships/image" Target="../media/image190.png"/><Relationship Id="rId2" Type="http://schemas.openxmlformats.org/officeDocument/2006/relationships/image" Target="../media/image31.jpeg"/><Relationship Id="rId16" Type="http://schemas.openxmlformats.org/officeDocument/2006/relationships/customXml" Target="../ink/ink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80.png"/><Relationship Id="rId5" Type="http://schemas.openxmlformats.org/officeDocument/2006/relationships/customXml" Target="../ink/ink43.xml"/><Relationship Id="rId15" Type="http://schemas.openxmlformats.org/officeDocument/2006/relationships/image" Target="../media/image180.png"/><Relationship Id="rId10" Type="http://schemas.openxmlformats.org/officeDocument/2006/relationships/customXml" Target="../ink/ink45.xml"/><Relationship Id="rId19" Type="http://schemas.openxmlformats.org/officeDocument/2006/relationships/image" Target="../media/image200.png"/><Relationship Id="rId4" Type="http://schemas.openxmlformats.org/officeDocument/2006/relationships/image" Target="../media/image2.jpg"/><Relationship Id="rId9" Type="http://schemas.openxmlformats.org/officeDocument/2006/relationships/image" Target="../media/image26.jpg"/><Relationship Id="rId14" Type="http://schemas.openxmlformats.org/officeDocument/2006/relationships/customXml" Target="../ink/ink4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13" Type="http://schemas.openxmlformats.org/officeDocument/2006/relationships/customXml" Target="../ink/ink54.xml"/><Relationship Id="rId18" Type="http://schemas.openxmlformats.org/officeDocument/2006/relationships/image" Target="../media/image200.png"/><Relationship Id="rId3" Type="http://schemas.openxmlformats.org/officeDocument/2006/relationships/image" Target="../media/image2.jpg"/><Relationship Id="rId7" Type="http://schemas.openxmlformats.org/officeDocument/2006/relationships/image" Target="../media/image37.png"/><Relationship Id="rId12" Type="http://schemas.openxmlformats.org/officeDocument/2006/relationships/image" Target="../media/image90.png"/><Relationship Id="rId17" Type="http://schemas.openxmlformats.org/officeDocument/2006/relationships/customXml" Target="../ink/ink56.xml"/><Relationship Id="rId2" Type="http://schemas.openxmlformats.org/officeDocument/2006/relationships/image" Target="../media/image25.png"/><Relationship Id="rId16" Type="http://schemas.openxmlformats.org/officeDocument/2006/relationships/image" Target="../media/image190.png"/><Relationship Id="rId20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1.xml"/><Relationship Id="rId11" Type="http://schemas.openxmlformats.org/officeDocument/2006/relationships/customXml" Target="../ink/ink53.xml"/><Relationship Id="rId5" Type="http://schemas.openxmlformats.org/officeDocument/2006/relationships/image" Target="../media/image2.png"/><Relationship Id="rId15" Type="http://schemas.openxmlformats.org/officeDocument/2006/relationships/customXml" Target="../ink/ink55.xml"/><Relationship Id="rId10" Type="http://schemas.openxmlformats.org/officeDocument/2006/relationships/image" Target="../media/image80.png"/><Relationship Id="rId19" Type="http://schemas.openxmlformats.org/officeDocument/2006/relationships/customXml" Target="../ink/ink57.xml"/><Relationship Id="rId4" Type="http://schemas.openxmlformats.org/officeDocument/2006/relationships/customXml" Target="../ink/ink50.xml"/><Relationship Id="rId9" Type="http://schemas.openxmlformats.org/officeDocument/2006/relationships/customXml" Target="../ink/ink52.xml"/><Relationship Id="rId14" Type="http://schemas.openxmlformats.org/officeDocument/2006/relationships/image" Target="../media/image18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.jpg"/><Relationship Id="rId7" Type="http://schemas.openxmlformats.org/officeDocument/2006/relationships/image" Target="../media/image37.png"/><Relationship Id="rId12" Type="http://schemas.openxmlformats.org/officeDocument/2006/relationships/image" Target="../media/image9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9.xml"/><Relationship Id="rId11" Type="http://schemas.openxmlformats.org/officeDocument/2006/relationships/customXml" Target="../ink/ink61.xml"/><Relationship Id="rId5" Type="http://schemas.openxmlformats.org/officeDocument/2006/relationships/image" Target="../media/image2.png"/><Relationship Id="rId10" Type="http://schemas.openxmlformats.org/officeDocument/2006/relationships/image" Target="../media/image80.png"/><Relationship Id="rId4" Type="http://schemas.openxmlformats.org/officeDocument/2006/relationships/customXml" Target="../ink/ink58.xml"/><Relationship Id="rId9" Type="http://schemas.openxmlformats.org/officeDocument/2006/relationships/customXml" Target="../ink/ink6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64.xml"/><Relationship Id="rId13" Type="http://schemas.openxmlformats.org/officeDocument/2006/relationships/image" Target="../media/image240.png"/><Relationship Id="rId3" Type="http://schemas.openxmlformats.org/officeDocument/2006/relationships/customXml" Target="../ink/ink62.xml"/><Relationship Id="rId7" Type="http://schemas.openxmlformats.org/officeDocument/2006/relationships/image" Target="../media/image26.jpg"/><Relationship Id="rId12" Type="http://schemas.openxmlformats.org/officeDocument/2006/relationships/customXml" Target="../ink/ink66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230.png"/><Relationship Id="rId5" Type="http://schemas.openxmlformats.org/officeDocument/2006/relationships/customXml" Target="../ink/ink63.xml"/><Relationship Id="rId15" Type="http://schemas.openxmlformats.org/officeDocument/2006/relationships/image" Target="../media/image250.png"/><Relationship Id="rId10" Type="http://schemas.openxmlformats.org/officeDocument/2006/relationships/customXml" Target="../ink/ink65.xml"/><Relationship Id="rId4" Type="http://schemas.openxmlformats.org/officeDocument/2006/relationships/image" Target="../media/image2.png"/><Relationship Id="rId9" Type="http://schemas.openxmlformats.org/officeDocument/2006/relationships/image" Target="../media/image220.png"/><Relationship Id="rId14" Type="http://schemas.openxmlformats.org/officeDocument/2006/relationships/customXml" Target="../ink/ink6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customXml" Target="../ink/ink68.xml"/><Relationship Id="rId7" Type="http://schemas.openxmlformats.org/officeDocument/2006/relationships/image" Target="../media/image26.jpg"/><Relationship Id="rId12" Type="http://schemas.openxmlformats.org/officeDocument/2006/relationships/image" Target="../media/image27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customXml" Target="../ink/ink71.xml"/><Relationship Id="rId5" Type="http://schemas.openxmlformats.org/officeDocument/2006/relationships/customXml" Target="../ink/ink69.xml"/><Relationship Id="rId10" Type="http://schemas.openxmlformats.org/officeDocument/2006/relationships/image" Target="../media/image260.png"/><Relationship Id="rId4" Type="http://schemas.openxmlformats.org/officeDocument/2006/relationships/image" Target="../media/image2.png"/><Relationship Id="rId9" Type="http://schemas.openxmlformats.org/officeDocument/2006/relationships/customXml" Target="../ink/ink7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.jpg"/><Relationship Id="rId7" Type="http://schemas.openxmlformats.org/officeDocument/2006/relationships/image" Target="../media/image37.png"/><Relationship Id="rId12" Type="http://schemas.openxmlformats.org/officeDocument/2006/relationships/image" Target="../media/image290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3.xml"/><Relationship Id="rId11" Type="http://schemas.openxmlformats.org/officeDocument/2006/relationships/customXml" Target="../ink/ink75.xml"/><Relationship Id="rId5" Type="http://schemas.openxmlformats.org/officeDocument/2006/relationships/image" Target="../media/image2.png"/><Relationship Id="rId10" Type="http://schemas.openxmlformats.org/officeDocument/2006/relationships/image" Target="../media/image270.png"/><Relationship Id="rId4" Type="http://schemas.openxmlformats.org/officeDocument/2006/relationships/customXml" Target="../ink/ink72.xml"/><Relationship Id="rId9" Type="http://schemas.openxmlformats.org/officeDocument/2006/relationships/customXml" Target="../ink/ink7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78.xml"/><Relationship Id="rId13" Type="http://schemas.openxmlformats.org/officeDocument/2006/relationships/image" Target="../media/image330.png"/><Relationship Id="rId18" Type="http://schemas.openxmlformats.org/officeDocument/2006/relationships/customXml" Target="../ink/ink83.xml"/><Relationship Id="rId3" Type="http://schemas.openxmlformats.org/officeDocument/2006/relationships/customXml" Target="../ink/ink76.xml"/><Relationship Id="rId7" Type="http://schemas.openxmlformats.org/officeDocument/2006/relationships/image" Target="../media/image44.png"/><Relationship Id="rId12" Type="http://schemas.openxmlformats.org/officeDocument/2006/relationships/customXml" Target="../ink/ink80.xml"/><Relationship Id="rId17" Type="http://schemas.openxmlformats.org/officeDocument/2006/relationships/image" Target="../media/image350.png"/><Relationship Id="rId2" Type="http://schemas.openxmlformats.org/officeDocument/2006/relationships/image" Target="../media/image2.jpg"/><Relationship Id="rId16" Type="http://schemas.openxmlformats.org/officeDocument/2006/relationships/customXml" Target="../ink/ink82.xml"/><Relationship Id="rId20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320.png"/><Relationship Id="rId5" Type="http://schemas.openxmlformats.org/officeDocument/2006/relationships/customXml" Target="../ink/ink77.xml"/><Relationship Id="rId15" Type="http://schemas.openxmlformats.org/officeDocument/2006/relationships/image" Target="../media/image340.png"/><Relationship Id="rId10" Type="http://schemas.openxmlformats.org/officeDocument/2006/relationships/customXml" Target="../ink/ink79.xml"/><Relationship Id="rId19" Type="http://schemas.openxmlformats.org/officeDocument/2006/relationships/image" Target="../media/image360.png"/><Relationship Id="rId4" Type="http://schemas.openxmlformats.org/officeDocument/2006/relationships/image" Target="../media/image2.png"/><Relationship Id="rId9" Type="http://schemas.openxmlformats.org/officeDocument/2006/relationships/image" Target="../media/image310.png"/><Relationship Id="rId14" Type="http://schemas.openxmlformats.org/officeDocument/2006/relationships/customXml" Target="../ink/ink8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86.xml"/><Relationship Id="rId13" Type="http://schemas.openxmlformats.org/officeDocument/2006/relationships/image" Target="../media/image330.png"/><Relationship Id="rId3" Type="http://schemas.openxmlformats.org/officeDocument/2006/relationships/image" Target="../media/image2.jpg"/><Relationship Id="rId7" Type="http://schemas.openxmlformats.org/officeDocument/2006/relationships/image" Target="../media/image37.png"/><Relationship Id="rId12" Type="http://schemas.openxmlformats.org/officeDocument/2006/relationships/customXml" Target="../ink/ink88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5.xml"/><Relationship Id="rId11" Type="http://schemas.openxmlformats.org/officeDocument/2006/relationships/image" Target="../media/image320.png"/><Relationship Id="rId5" Type="http://schemas.openxmlformats.org/officeDocument/2006/relationships/image" Target="../media/image2.png"/><Relationship Id="rId10" Type="http://schemas.openxmlformats.org/officeDocument/2006/relationships/customXml" Target="../ink/ink87.xml"/><Relationship Id="rId4" Type="http://schemas.openxmlformats.org/officeDocument/2006/relationships/customXml" Target="../ink/ink84.xml"/><Relationship Id="rId9" Type="http://schemas.openxmlformats.org/officeDocument/2006/relationships/image" Target="../media/image310.png"/><Relationship Id="rId14" Type="http://schemas.openxmlformats.org/officeDocument/2006/relationships/image" Target="../media/image26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13" Type="http://schemas.openxmlformats.org/officeDocument/2006/relationships/customXml" Target="../ink/ink93.xml"/><Relationship Id="rId3" Type="http://schemas.openxmlformats.org/officeDocument/2006/relationships/image" Target="../media/image2.jpg"/><Relationship Id="rId7" Type="http://schemas.openxmlformats.org/officeDocument/2006/relationships/image" Target="../media/image37.png"/><Relationship Id="rId12" Type="http://schemas.openxmlformats.org/officeDocument/2006/relationships/image" Target="../media/image32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0.xml"/><Relationship Id="rId11" Type="http://schemas.openxmlformats.org/officeDocument/2006/relationships/customXml" Target="../ink/ink92.xml"/><Relationship Id="rId5" Type="http://schemas.openxmlformats.org/officeDocument/2006/relationships/image" Target="../media/image2.png"/><Relationship Id="rId10" Type="http://schemas.openxmlformats.org/officeDocument/2006/relationships/image" Target="../media/image310.png"/><Relationship Id="rId4" Type="http://schemas.openxmlformats.org/officeDocument/2006/relationships/customXml" Target="../ink/ink89.xml"/><Relationship Id="rId9" Type="http://schemas.openxmlformats.org/officeDocument/2006/relationships/customXml" Target="../ink/ink91.xml"/><Relationship Id="rId14" Type="http://schemas.openxmlformats.org/officeDocument/2006/relationships/image" Target="../media/image3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13" Type="http://schemas.openxmlformats.org/officeDocument/2006/relationships/customXml" Target="../ink/ink98.xml"/><Relationship Id="rId3" Type="http://schemas.openxmlformats.org/officeDocument/2006/relationships/image" Target="../media/image2.jpg"/><Relationship Id="rId7" Type="http://schemas.openxmlformats.org/officeDocument/2006/relationships/image" Target="../media/image37.png"/><Relationship Id="rId12" Type="http://schemas.openxmlformats.org/officeDocument/2006/relationships/image" Target="../media/image32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5.xml"/><Relationship Id="rId11" Type="http://schemas.openxmlformats.org/officeDocument/2006/relationships/customXml" Target="../ink/ink97.xml"/><Relationship Id="rId5" Type="http://schemas.openxmlformats.org/officeDocument/2006/relationships/image" Target="../media/image2.png"/><Relationship Id="rId10" Type="http://schemas.openxmlformats.org/officeDocument/2006/relationships/image" Target="../media/image310.png"/><Relationship Id="rId4" Type="http://schemas.openxmlformats.org/officeDocument/2006/relationships/customXml" Target="../ink/ink94.xml"/><Relationship Id="rId9" Type="http://schemas.openxmlformats.org/officeDocument/2006/relationships/customXml" Target="../ink/ink96.xml"/><Relationship Id="rId14" Type="http://schemas.openxmlformats.org/officeDocument/2006/relationships/image" Target="../media/image3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13" Type="http://schemas.openxmlformats.org/officeDocument/2006/relationships/customXml" Target="../ink/ink103.xml"/><Relationship Id="rId18" Type="http://schemas.openxmlformats.org/officeDocument/2006/relationships/image" Target="../media/image420.png"/><Relationship Id="rId3" Type="http://schemas.openxmlformats.org/officeDocument/2006/relationships/image" Target="../media/image2.jpg"/><Relationship Id="rId21" Type="http://schemas.openxmlformats.org/officeDocument/2006/relationships/customXml" Target="../ink/ink107.xml"/><Relationship Id="rId7" Type="http://schemas.openxmlformats.org/officeDocument/2006/relationships/image" Target="../media/image37.png"/><Relationship Id="rId12" Type="http://schemas.openxmlformats.org/officeDocument/2006/relationships/image" Target="../media/image320.png"/><Relationship Id="rId17" Type="http://schemas.openxmlformats.org/officeDocument/2006/relationships/customXml" Target="../ink/ink105.xml"/><Relationship Id="rId2" Type="http://schemas.openxmlformats.org/officeDocument/2006/relationships/image" Target="../media/image48.png"/><Relationship Id="rId16" Type="http://schemas.openxmlformats.org/officeDocument/2006/relationships/image" Target="../media/image410.png"/><Relationship Id="rId20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0.xml"/><Relationship Id="rId11" Type="http://schemas.openxmlformats.org/officeDocument/2006/relationships/customXml" Target="../ink/ink102.xml"/><Relationship Id="rId5" Type="http://schemas.openxmlformats.org/officeDocument/2006/relationships/image" Target="../media/image2.png"/><Relationship Id="rId15" Type="http://schemas.openxmlformats.org/officeDocument/2006/relationships/customXml" Target="../ink/ink104.xml"/><Relationship Id="rId10" Type="http://schemas.openxmlformats.org/officeDocument/2006/relationships/image" Target="../media/image310.png"/><Relationship Id="rId19" Type="http://schemas.openxmlformats.org/officeDocument/2006/relationships/customXml" Target="../ink/ink106.xml"/><Relationship Id="rId4" Type="http://schemas.openxmlformats.org/officeDocument/2006/relationships/customXml" Target="../ink/ink99.xml"/><Relationship Id="rId9" Type="http://schemas.openxmlformats.org/officeDocument/2006/relationships/customXml" Target="../ink/ink101.xml"/><Relationship Id="rId14" Type="http://schemas.openxmlformats.org/officeDocument/2006/relationships/image" Target="../media/image330.png"/><Relationship Id="rId22" Type="http://schemas.openxmlformats.org/officeDocument/2006/relationships/image" Target="../media/image4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13" Type="http://schemas.openxmlformats.org/officeDocument/2006/relationships/customXml" Target="../ink/ink112.xml"/><Relationship Id="rId18" Type="http://schemas.openxmlformats.org/officeDocument/2006/relationships/image" Target="../media/image420.png"/><Relationship Id="rId3" Type="http://schemas.openxmlformats.org/officeDocument/2006/relationships/image" Target="../media/image2.jpg"/><Relationship Id="rId21" Type="http://schemas.openxmlformats.org/officeDocument/2006/relationships/customXml" Target="../ink/ink116.xml"/><Relationship Id="rId7" Type="http://schemas.openxmlformats.org/officeDocument/2006/relationships/image" Target="../media/image37.png"/><Relationship Id="rId12" Type="http://schemas.openxmlformats.org/officeDocument/2006/relationships/image" Target="../media/image320.png"/><Relationship Id="rId17" Type="http://schemas.openxmlformats.org/officeDocument/2006/relationships/customXml" Target="../ink/ink114.xml"/><Relationship Id="rId2" Type="http://schemas.openxmlformats.org/officeDocument/2006/relationships/image" Target="../media/image49.jpg"/><Relationship Id="rId16" Type="http://schemas.openxmlformats.org/officeDocument/2006/relationships/image" Target="../media/image410.png"/><Relationship Id="rId20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9.xml"/><Relationship Id="rId11" Type="http://schemas.openxmlformats.org/officeDocument/2006/relationships/customXml" Target="../ink/ink111.xml"/><Relationship Id="rId5" Type="http://schemas.openxmlformats.org/officeDocument/2006/relationships/image" Target="../media/image2.png"/><Relationship Id="rId15" Type="http://schemas.openxmlformats.org/officeDocument/2006/relationships/customXml" Target="../ink/ink113.xml"/><Relationship Id="rId10" Type="http://schemas.openxmlformats.org/officeDocument/2006/relationships/image" Target="../media/image310.png"/><Relationship Id="rId19" Type="http://schemas.openxmlformats.org/officeDocument/2006/relationships/customXml" Target="../ink/ink115.xml"/><Relationship Id="rId4" Type="http://schemas.openxmlformats.org/officeDocument/2006/relationships/customXml" Target="../ink/ink108.xml"/><Relationship Id="rId9" Type="http://schemas.openxmlformats.org/officeDocument/2006/relationships/customXml" Target="../ink/ink110.xml"/><Relationship Id="rId14" Type="http://schemas.openxmlformats.org/officeDocument/2006/relationships/image" Target="../media/image330.png"/><Relationship Id="rId22" Type="http://schemas.openxmlformats.org/officeDocument/2006/relationships/image" Target="../media/image4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13" Type="http://schemas.openxmlformats.org/officeDocument/2006/relationships/customXml" Target="../ink/ink121.xml"/><Relationship Id="rId3" Type="http://schemas.openxmlformats.org/officeDocument/2006/relationships/image" Target="../media/image2.jpg"/><Relationship Id="rId7" Type="http://schemas.openxmlformats.org/officeDocument/2006/relationships/image" Target="../media/image37.png"/><Relationship Id="rId12" Type="http://schemas.openxmlformats.org/officeDocument/2006/relationships/image" Target="../media/image320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8.xml"/><Relationship Id="rId11" Type="http://schemas.openxmlformats.org/officeDocument/2006/relationships/customXml" Target="../ink/ink120.xml"/><Relationship Id="rId5" Type="http://schemas.openxmlformats.org/officeDocument/2006/relationships/image" Target="../media/image2.png"/><Relationship Id="rId10" Type="http://schemas.openxmlformats.org/officeDocument/2006/relationships/image" Target="../media/image310.png"/><Relationship Id="rId4" Type="http://schemas.openxmlformats.org/officeDocument/2006/relationships/customXml" Target="../ink/ink117.xml"/><Relationship Id="rId9" Type="http://schemas.openxmlformats.org/officeDocument/2006/relationships/customXml" Target="../ink/ink119.xml"/><Relationship Id="rId14" Type="http://schemas.openxmlformats.org/officeDocument/2006/relationships/image" Target="../media/image3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.jpg"/><Relationship Id="rId7" Type="http://schemas.openxmlformats.org/officeDocument/2006/relationships/image" Target="../media/image37.png"/><Relationship Id="rId12" Type="http://schemas.openxmlformats.org/officeDocument/2006/relationships/image" Target="../media/image9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11" Type="http://schemas.openxmlformats.org/officeDocument/2006/relationships/customXml" Target="../ink/ink16.xml"/><Relationship Id="rId5" Type="http://schemas.openxmlformats.org/officeDocument/2006/relationships/image" Target="../media/image2.png"/><Relationship Id="rId10" Type="http://schemas.openxmlformats.org/officeDocument/2006/relationships/image" Target="../media/image80.png"/><Relationship Id="rId4" Type="http://schemas.openxmlformats.org/officeDocument/2006/relationships/customXml" Target="../ink/ink13.xml"/><Relationship Id="rId9" Type="http://schemas.openxmlformats.org/officeDocument/2006/relationships/customXml" Target="../ink/ink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customXml" Target="../ink/ink21.xml"/><Relationship Id="rId3" Type="http://schemas.openxmlformats.org/officeDocument/2006/relationships/image" Target="../media/image25.png"/><Relationship Id="rId7" Type="http://schemas.openxmlformats.org/officeDocument/2006/relationships/customXml" Target="../ink/ink18.xml"/><Relationship Id="rId12" Type="http://schemas.openxmlformats.org/officeDocument/2006/relationships/image" Target="../media/image90.png"/><Relationship Id="rId2" Type="http://schemas.openxmlformats.org/officeDocument/2006/relationships/image" Target="../media/image27.png"/><Relationship Id="rId16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customXml" Target="../ink/ink20.xml"/><Relationship Id="rId5" Type="http://schemas.openxmlformats.org/officeDocument/2006/relationships/customXml" Target="../ink/ink17.xml"/><Relationship Id="rId15" Type="http://schemas.openxmlformats.org/officeDocument/2006/relationships/customXml" Target="../ink/ink22.xml"/><Relationship Id="rId10" Type="http://schemas.openxmlformats.org/officeDocument/2006/relationships/image" Target="../media/image80.png"/><Relationship Id="rId4" Type="http://schemas.openxmlformats.org/officeDocument/2006/relationships/image" Target="../media/image2.jpg"/><Relationship Id="rId9" Type="http://schemas.openxmlformats.org/officeDocument/2006/relationships/customXml" Target="../ink/ink19.xml"/><Relationship Id="rId14" Type="http://schemas.openxmlformats.org/officeDocument/2006/relationships/image" Target="../media/image1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5.png"/><Relationship Id="rId7" Type="http://schemas.openxmlformats.org/officeDocument/2006/relationships/customXml" Target="../ink/ink24.xml"/><Relationship Id="rId12" Type="http://schemas.openxmlformats.org/officeDocument/2006/relationships/image" Target="../media/image9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customXml" Target="../ink/ink26.xml"/><Relationship Id="rId5" Type="http://schemas.openxmlformats.org/officeDocument/2006/relationships/customXml" Target="../ink/ink23.xml"/><Relationship Id="rId10" Type="http://schemas.openxmlformats.org/officeDocument/2006/relationships/image" Target="../media/image80.png"/><Relationship Id="rId4" Type="http://schemas.openxmlformats.org/officeDocument/2006/relationships/image" Target="../media/image2.jpg"/><Relationship Id="rId9" Type="http://schemas.openxmlformats.org/officeDocument/2006/relationships/customXml" Target="../ink/ink2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13" Type="http://schemas.openxmlformats.org/officeDocument/2006/relationships/customXml" Target="../ink/ink31.xml"/><Relationship Id="rId3" Type="http://schemas.openxmlformats.org/officeDocument/2006/relationships/image" Target="../media/image2.jpg"/><Relationship Id="rId7" Type="http://schemas.openxmlformats.org/officeDocument/2006/relationships/image" Target="../media/image37.png"/><Relationship Id="rId12" Type="http://schemas.openxmlformats.org/officeDocument/2006/relationships/image" Target="../media/image29.jpeg"/><Relationship Id="rId2" Type="http://schemas.openxmlformats.org/officeDocument/2006/relationships/image" Target="../media/image25.png"/><Relationship Id="rId16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.xml"/><Relationship Id="rId11" Type="http://schemas.openxmlformats.org/officeDocument/2006/relationships/image" Target="../media/image90.png"/><Relationship Id="rId5" Type="http://schemas.openxmlformats.org/officeDocument/2006/relationships/image" Target="../media/image2.png"/><Relationship Id="rId15" Type="http://schemas.openxmlformats.org/officeDocument/2006/relationships/customXml" Target="../ink/ink32.xml"/><Relationship Id="rId10" Type="http://schemas.openxmlformats.org/officeDocument/2006/relationships/customXml" Target="../ink/ink30.xml"/><Relationship Id="rId4" Type="http://schemas.openxmlformats.org/officeDocument/2006/relationships/customXml" Target="../ink/ink27.xml"/><Relationship Id="rId9" Type="http://schemas.openxmlformats.org/officeDocument/2006/relationships/image" Target="../media/image80.png"/><Relationship Id="rId14" Type="http://schemas.openxmlformats.org/officeDocument/2006/relationships/image" Target="../media/image15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.xml"/><Relationship Id="rId13" Type="http://schemas.openxmlformats.org/officeDocument/2006/relationships/image" Target="../media/image34.png"/><Relationship Id="rId18" Type="http://schemas.openxmlformats.org/officeDocument/2006/relationships/image" Target="../media/image29.jpeg"/><Relationship Id="rId26" Type="http://schemas.openxmlformats.org/officeDocument/2006/relationships/image" Target="../media/image41.png"/><Relationship Id="rId3" Type="http://schemas.openxmlformats.org/officeDocument/2006/relationships/image" Target="../media/image2.jpg"/><Relationship Id="rId21" Type="http://schemas.openxmlformats.org/officeDocument/2006/relationships/customXml" Target="../ink/ink40.xml"/><Relationship Id="rId7" Type="http://schemas.openxmlformats.org/officeDocument/2006/relationships/image" Target="../media/image31.png"/><Relationship Id="rId12" Type="http://schemas.openxmlformats.org/officeDocument/2006/relationships/customXml" Target="../ink/ink36.xml"/><Relationship Id="rId17" Type="http://schemas.openxmlformats.org/officeDocument/2006/relationships/image" Target="../media/image36.png"/><Relationship Id="rId25" Type="http://schemas.openxmlformats.org/officeDocument/2006/relationships/customXml" Target="../ink/ink42.xml"/><Relationship Id="rId2" Type="http://schemas.openxmlformats.org/officeDocument/2006/relationships/image" Target="../media/image25.png"/><Relationship Id="rId16" Type="http://schemas.openxmlformats.org/officeDocument/2006/relationships/customXml" Target="../ink/ink38.xml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.xml"/><Relationship Id="rId11" Type="http://schemas.openxmlformats.org/officeDocument/2006/relationships/image" Target="../media/image33.png"/><Relationship Id="rId24" Type="http://schemas.openxmlformats.org/officeDocument/2006/relationships/image" Target="../media/image40.png"/><Relationship Id="rId5" Type="http://schemas.openxmlformats.org/officeDocument/2006/relationships/image" Target="../media/image30.jpg"/><Relationship Id="rId15" Type="http://schemas.openxmlformats.org/officeDocument/2006/relationships/image" Target="../media/image35.png"/><Relationship Id="rId23" Type="http://schemas.openxmlformats.org/officeDocument/2006/relationships/customXml" Target="../ink/ink41.xml"/><Relationship Id="rId10" Type="http://schemas.openxmlformats.org/officeDocument/2006/relationships/customXml" Target="../ink/ink35.xml"/><Relationship Id="rId19" Type="http://schemas.openxmlformats.org/officeDocument/2006/relationships/customXml" Target="../ink/ink39.xml"/><Relationship Id="rId4" Type="http://schemas.openxmlformats.org/officeDocument/2006/relationships/image" Target="../media/image26.jpg"/><Relationship Id="rId9" Type="http://schemas.openxmlformats.org/officeDocument/2006/relationships/image" Target="../media/image32.png"/><Relationship Id="rId14" Type="http://schemas.openxmlformats.org/officeDocument/2006/relationships/customXml" Target="../ink/ink37.xml"/><Relationship Id="rId22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99EE1B70-150B-5F47-A946-49C656BE1E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1162">
            <a:off x="8341872" y="5155940"/>
            <a:ext cx="1006597" cy="11206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7413" y="1593500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340814" y="3089399"/>
              <a:ext cx="1162440" cy="71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26414" y="3074992"/>
                <a:ext cx="1190520" cy="743054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7286743" y="747522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286744" y="3855788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Karla" pitchFamily="2" charset="77"/>
              </a:rPr>
              <a:t>gnd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250135-26F2-3D41-925F-BA0538F4F02D}"/>
              </a:ext>
            </a:extLst>
          </p:cNvPr>
          <p:cNvSpPr txBox="1"/>
          <p:nvPr/>
        </p:nvSpPr>
        <p:spPr>
          <a:xfrm>
            <a:off x="4288425" y="1206752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Karla" pitchFamily="2" charset="77"/>
              </a:rPr>
              <a:t>repeat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996C3E-EFD1-EB47-895E-67DDC232C0BF}"/>
              </a:ext>
            </a:extLst>
          </p:cNvPr>
          <p:cNvSpPr txBox="1"/>
          <p:nvPr/>
        </p:nvSpPr>
        <p:spPr>
          <a:xfrm>
            <a:off x="5242830" y="788460"/>
            <a:ext cx="14484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Karla" pitchFamily="2" charset="77"/>
              </a:rPr>
              <a:t>f</a:t>
            </a:r>
            <a:r>
              <a:rPr lang="en-NL" b="1" dirty="0">
                <a:latin typeface="Karla" pitchFamily="2" charset="77"/>
              </a:rPr>
              <a:t>eedthru</a:t>
            </a:r>
          </a:p>
          <a:p>
            <a:r>
              <a:rPr lang="en-GB" sz="1200" dirty="0">
                <a:latin typeface="Karla" pitchFamily="2" charset="77"/>
              </a:rPr>
              <a:t>m</a:t>
            </a:r>
            <a:r>
              <a:rPr lang="en-NL" sz="1200" dirty="0">
                <a:latin typeface="Karla" pitchFamily="2" charset="77"/>
              </a:rPr>
              <a:t>ic input directly to speaker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946EF1-1938-5F4F-95DB-6427E4B61D7E}"/>
              </a:ext>
            </a:extLst>
          </p:cNvPr>
          <p:cNvSpPr txBox="1"/>
          <p:nvPr/>
        </p:nvSpPr>
        <p:spPr>
          <a:xfrm>
            <a:off x="2301395" y="2763546"/>
            <a:ext cx="123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Karla" pitchFamily="2" charset="77"/>
              </a:rPr>
              <a:t>s</a:t>
            </a:r>
            <a:r>
              <a:rPr lang="en-NL" b="1" dirty="0">
                <a:latin typeface="Karla" pitchFamily="2" charset="77"/>
              </a:rPr>
              <a:t>peaker +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E83097-E5D3-7C45-8F54-363B11FA7B87}"/>
              </a:ext>
            </a:extLst>
          </p:cNvPr>
          <p:cNvSpPr txBox="1"/>
          <p:nvPr/>
        </p:nvSpPr>
        <p:spPr>
          <a:xfrm>
            <a:off x="2318373" y="992787"/>
            <a:ext cx="14928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latin typeface="Karla" pitchFamily="2" charset="77"/>
              </a:rPr>
              <a:t>m</a:t>
            </a:r>
            <a:r>
              <a:rPr lang="en-NL" b="1" dirty="0">
                <a:latin typeface="Karla" pitchFamily="2" charset="77"/>
              </a:rPr>
              <a:t>icrophone</a:t>
            </a:r>
          </a:p>
          <a:p>
            <a:pPr algn="r"/>
            <a:r>
              <a:rPr lang="en-GB" sz="1200" dirty="0">
                <a:latin typeface="Karla" pitchFamily="2" charset="77"/>
              </a:rPr>
              <a:t>g</a:t>
            </a:r>
            <a:r>
              <a:rPr lang="en-NL" sz="1200" dirty="0">
                <a:latin typeface="Karla" pitchFamily="2" charset="77"/>
              </a:rPr>
              <a:t>et close!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9AEC4A-C24D-8449-B256-E0492C8EA67B}"/>
              </a:ext>
            </a:extLst>
          </p:cNvPr>
          <p:cNvSpPr txBox="1"/>
          <p:nvPr/>
        </p:nvSpPr>
        <p:spPr>
          <a:xfrm>
            <a:off x="3871342" y="3999770"/>
            <a:ext cx="26018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b="1" dirty="0">
                <a:latin typeface="Karla" pitchFamily="2" charset="77"/>
              </a:rPr>
              <a:t>on-board switches</a:t>
            </a:r>
            <a:br>
              <a:rPr lang="en-NL" b="1" dirty="0">
                <a:latin typeface="Karla" pitchFamily="2" charset="77"/>
              </a:rPr>
            </a:br>
            <a:r>
              <a:rPr lang="en-NL" sz="1400" dirty="0">
                <a:latin typeface="Karla" pitchFamily="2" charset="77"/>
              </a:rPr>
              <a:t>rec (record)</a:t>
            </a:r>
          </a:p>
          <a:p>
            <a:pPr algn="ctr"/>
            <a:r>
              <a:rPr lang="en-NL" sz="1400" dirty="0">
                <a:latin typeface="Karla" pitchFamily="2" charset="77"/>
              </a:rPr>
              <a:t>playE (play track once)</a:t>
            </a:r>
          </a:p>
          <a:p>
            <a:pPr algn="ctr"/>
            <a:r>
              <a:rPr lang="en-NL" sz="1400" dirty="0">
                <a:latin typeface="Karla" pitchFamily="2" charset="77"/>
              </a:rPr>
              <a:t>playL (play while pressed)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C38551-4FBA-1F4A-BEBD-B7E62A1BD344}"/>
              </a:ext>
            </a:extLst>
          </p:cNvPr>
          <p:cNvSpPr txBox="1"/>
          <p:nvPr/>
        </p:nvSpPr>
        <p:spPr>
          <a:xfrm>
            <a:off x="6691257" y="4602551"/>
            <a:ext cx="32505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Karla" pitchFamily="2" charset="77"/>
              </a:rPr>
              <a:t>p2 jumper</a:t>
            </a:r>
          </a:p>
          <a:p>
            <a:r>
              <a:rPr lang="en-NL" sz="1200" dirty="0">
                <a:latin typeface="Karla" pitchFamily="2" charset="77"/>
              </a:rPr>
              <a:t>10K default = 10 sec record time</a:t>
            </a:r>
          </a:p>
          <a:p>
            <a:r>
              <a:rPr lang="en-NL" sz="1200" dirty="0">
                <a:latin typeface="Karla" pitchFamily="2" charset="77"/>
              </a:rPr>
              <a:t>500K pot to play w distorted sounds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1CB59E-D44B-AF4A-B107-A57E3EF81C73}"/>
              </a:ext>
            </a:extLst>
          </p:cNvPr>
          <p:cNvSpPr txBox="1"/>
          <p:nvPr/>
        </p:nvSpPr>
        <p:spPr>
          <a:xfrm>
            <a:off x="2301395" y="3099877"/>
            <a:ext cx="123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Karla" pitchFamily="2" charset="77"/>
              </a:rPr>
              <a:t>               </a:t>
            </a:r>
            <a:r>
              <a:rPr lang="en-NL" b="1" dirty="0">
                <a:latin typeface="Karla" pitchFamily="2" charset="77"/>
              </a:rPr>
              <a:t> -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5A65A6-56B5-5F46-86C4-33FDE9D7815D}"/>
              </a:ext>
            </a:extLst>
          </p:cNvPr>
          <p:cNvSpPr txBox="1"/>
          <p:nvPr/>
        </p:nvSpPr>
        <p:spPr>
          <a:xfrm>
            <a:off x="7340697" y="2140584"/>
            <a:ext cx="401954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Karla" pitchFamily="2" charset="77"/>
              </a:rPr>
              <a:t>p</a:t>
            </a:r>
            <a:r>
              <a:rPr lang="en-NL" b="1" dirty="0">
                <a:latin typeface="Karla" pitchFamily="2" charset="77"/>
              </a:rPr>
              <a:t>ins to external switches </a:t>
            </a:r>
            <a:endParaRPr lang="en-NL" dirty="0">
              <a:latin typeface="Karla" pitchFamily="2" charset="77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77"/>
                <a:ea typeface="+mn-ea"/>
                <a:cs typeface="+mn-cs"/>
              </a:rPr>
              <a:t>any DIY </a:t>
            </a:r>
            <a:r>
              <a:rPr lang="en-GB" sz="1400" dirty="0">
                <a:solidFill>
                  <a:prstClr val="black"/>
                </a:solidFill>
                <a:latin typeface="Karla" pitchFamily="2" charset="77"/>
              </a:rPr>
              <a:t>on/off switch works</a:t>
            </a:r>
            <a:endParaRPr kumimoji="0" lang="en-NL" sz="14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 pitchFamily="2" charset="77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77"/>
                <a:ea typeface="+mn-ea"/>
                <a:cs typeface="+mn-cs"/>
              </a:rPr>
              <a:t>rec </a:t>
            </a:r>
            <a:r>
              <a:rPr kumimoji="0" lang="en-NL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77"/>
                <a:ea typeface="+mn-ea"/>
                <a:cs typeface="+mn-cs"/>
                <a:sym typeface="Wingdings" pitchFamily="2" charset="2"/>
              </a:rPr>
              <a:t></a:t>
            </a:r>
            <a:r>
              <a:rPr kumimoji="0" lang="en-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77"/>
                <a:ea typeface="+mn-ea"/>
                <a:cs typeface="+mn-cs"/>
              </a:rPr>
              <a:t> vcc = record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77"/>
                <a:ea typeface="+mn-ea"/>
                <a:cs typeface="+mn-cs"/>
              </a:rPr>
              <a:t>playE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77"/>
                <a:ea typeface="+mn-ea"/>
                <a:cs typeface="+mn-cs"/>
              </a:rPr>
              <a:t> </a:t>
            </a:r>
            <a:r>
              <a:rPr kumimoji="0" lang="en-NL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77"/>
                <a:ea typeface="+mn-ea"/>
                <a:cs typeface="+mn-cs"/>
                <a:sym typeface="Wingdings" pitchFamily="2" charset="2"/>
              </a:rPr>
              <a:t> </a:t>
            </a:r>
            <a:r>
              <a:rPr lang="en-NL" sz="1400" dirty="0">
                <a:solidFill>
                  <a:prstClr val="black"/>
                </a:solidFill>
                <a:latin typeface="Karla" pitchFamily="2" charset="77"/>
                <a:sym typeface="Wingdings" pitchFamily="2" charset="2"/>
              </a:rPr>
              <a:t>vcc</a:t>
            </a:r>
            <a:r>
              <a:rPr kumimoji="0" lang="en-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77"/>
                <a:ea typeface="+mn-ea"/>
                <a:cs typeface="+mn-cs"/>
              </a:rPr>
              <a:t> = play once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 err="1">
                <a:solidFill>
                  <a:prstClr val="black"/>
                </a:solidFill>
                <a:latin typeface="Karla" pitchFamily="2" charset="77"/>
              </a:rPr>
              <a:t>playL</a:t>
            </a:r>
            <a:r>
              <a:rPr kumimoji="0" lang="en-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77"/>
                <a:ea typeface="+mn-ea"/>
                <a:cs typeface="+mn-cs"/>
              </a:rPr>
              <a:t> </a:t>
            </a:r>
            <a:r>
              <a:rPr kumimoji="0" lang="en-NL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77"/>
                <a:ea typeface="+mn-ea"/>
                <a:cs typeface="+mn-cs"/>
                <a:sym typeface="Wingdings" pitchFamily="2" charset="2"/>
              </a:rPr>
              <a:t>  </a:t>
            </a:r>
            <a:r>
              <a:rPr lang="en-NL" sz="1400" dirty="0">
                <a:solidFill>
                  <a:prstClr val="black"/>
                </a:solidFill>
                <a:latin typeface="Karla" pitchFamily="2" charset="77"/>
                <a:sym typeface="Wingdings" pitchFamily="2" charset="2"/>
              </a:rPr>
              <a:t>vcc</a:t>
            </a:r>
            <a:r>
              <a:rPr kumimoji="0" lang="en-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77"/>
                <a:ea typeface="+mn-ea"/>
                <a:cs typeface="+mn-cs"/>
              </a:rPr>
              <a:t> = play while pressed</a:t>
            </a:r>
          </a:p>
          <a:p>
            <a:endParaRPr lang="en-NL" dirty="0">
              <a:latin typeface="Karla" pitchFamily="2" charset="7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4BB2297-1722-5D45-8CCA-CC3C84A16160}"/>
                  </a:ext>
                </a:extLst>
              </p14:cNvPr>
              <p14:cNvContentPartPr/>
              <p14:nvPr/>
            </p14:nvContentPartPr>
            <p14:xfrm>
              <a:off x="7116614" y="2537879"/>
              <a:ext cx="90360" cy="414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4BB2297-1722-5D45-8CCA-CC3C84A1616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98614" y="2519879"/>
                <a:ext cx="126000" cy="44964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CD61AA04-8C77-7540-A348-92B5B182152B}"/>
              </a:ext>
            </a:extLst>
          </p:cNvPr>
          <p:cNvSpPr txBox="1"/>
          <p:nvPr/>
        </p:nvSpPr>
        <p:spPr>
          <a:xfrm>
            <a:off x="2843195" y="606217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3200" b="1" dirty="0">
                <a:latin typeface="Karla" panose="020B0004030503030003" pitchFamily="34" charset="77"/>
              </a:rPr>
              <a:t>ISD1820 Recording Module</a:t>
            </a:r>
            <a:endParaRPr lang="en-NL" sz="32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A6FD994-404F-FE47-8FF2-CA0A51839EDF}"/>
                  </a:ext>
                </a:extLst>
              </p14:cNvPr>
              <p14:cNvContentPartPr/>
              <p14:nvPr/>
            </p14:nvContentPartPr>
            <p14:xfrm>
              <a:off x="6275097" y="900071"/>
              <a:ext cx="2131200" cy="1505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A6FD994-404F-FE47-8FF2-CA0A51839ED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61057" y="886031"/>
                <a:ext cx="2159640" cy="153396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4CC1CB2-CC65-2342-B7CB-2D8EC29BDB04}"/>
              </a:ext>
            </a:extLst>
          </p:cNvPr>
          <p:cNvSpPr txBox="1"/>
          <p:nvPr/>
        </p:nvSpPr>
        <p:spPr>
          <a:xfrm>
            <a:off x="1815536" y="3368083"/>
            <a:ext cx="16519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NL" sz="1200" dirty="0">
                <a:solidFill>
                  <a:prstClr val="black"/>
                </a:solidFill>
                <a:latin typeface="Karla" pitchFamily="2" charset="77"/>
              </a:rPr>
              <a:t>8</a:t>
            </a:r>
            <a:r>
              <a:rPr lang="el-GR" sz="1200" dirty="0">
                <a:latin typeface="Karla" pitchFamily="2" charset="77"/>
              </a:rPr>
              <a:t> Ω</a:t>
            </a:r>
            <a:r>
              <a:rPr lang="nl-NL" sz="1200" dirty="0">
                <a:latin typeface="Karla" pitchFamily="2" charset="77"/>
              </a:rPr>
              <a:t> speaker OR</a:t>
            </a:r>
          </a:p>
          <a:p>
            <a:pPr algn="r"/>
            <a:r>
              <a:rPr lang="nl-NL" sz="1200" dirty="0" err="1">
                <a:latin typeface="Karla" pitchFamily="2" charset="77"/>
              </a:rPr>
              <a:t>piezo</a:t>
            </a:r>
            <a:r>
              <a:rPr lang="nl-NL" sz="1200" dirty="0">
                <a:latin typeface="Karla" pitchFamily="2" charset="77"/>
              </a:rPr>
              <a:t> transducer OR</a:t>
            </a:r>
            <a:br>
              <a:rPr lang="nl-NL" sz="1200" dirty="0">
                <a:latin typeface="Karla" pitchFamily="2" charset="77"/>
              </a:rPr>
            </a:br>
            <a:r>
              <a:rPr lang="nl-NL" sz="1200" dirty="0" err="1">
                <a:latin typeface="Karla" pitchFamily="2" charset="77"/>
              </a:rPr>
              <a:t>bone</a:t>
            </a:r>
            <a:r>
              <a:rPr lang="nl-NL" sz="1200" dirty="0">
                <a:latin typeface="Karla" pitchFamily="2" charset="77"/>
              </a:rPr>
              <a:t> conductor OR</a:t>
            </a:r>
            <a:br>
              <a:rPr lang="nl-NL" sz="1200" dirty="0">
                <a:latin typeface="Karla" pitchFamily="2" charset="77"/>
              </a:rPr>
            </a:br>
            <a:r>
              <a:rPr lang="nl-NL" sz="1200" dirty="0">
                <a:latin typeface="Karla" pitchFamily="2" charset="77"/>
              </a:rPr>
              <a:t>jack </a:t>
            </a:r>
            <a:r>
              <a:rPr lang="nl-NL" sz="1200" dirty="0" err="1">
                <a:latin typeface="Karla" pitchFamily="2" charset="77"/>
              </a:rPr>
              <a:t>to</a:t>
            </a:r>
            <a:r>
              <a:rPr lang="nl-NL" sz="1200" dirty="0">
                <a:latin typeface="Karla" pitchFamily="2" charset="77"/>
              </a:rPr>
              <a:t> speaker OR</a:t>
            </a:r>
          </a:p>
          <a:p>
            <a:pPr algn="r"/>
            <a:r>
              <a:rPr lang="nl-NL" sz="1200" dirty="0">
                <a:latin typeface="Karla" pitchFamily="2" charset="77"/>
              </a:rPr>
              <a:t>DIY speaker </a:t>
            </a:r>
            <a:r>
              <a:rPr lang="nl-NL" sz="1200" dirty="0" err="1">
                <a:latin typeface="Karla" pitchFamily="2" charset="77"/>
              </a:rPr>
              <a:t>coil</a:t>
            </a:r>
            <a:endParaRPr lang="en-NL" sz="1200" dirty="0">
              <a:latin typeface="Karla" pitchFamily="2" charset="77"/>
            </a:endParaRPr>
          </a:p>
          <a:p>
            <a:pPr algn="r"/>
            <a:r>
              <a:rPr lang="en-NL" sz="1200" dirty="0">
                <a:solidFill>
                  <a:prstClr val="black"/>
                </a:solidFill>
                <a:latin typeface="Karla" pitchFamily="2" charset="77"/>
              </a:rPr>
              <a:t> </a:t>
            </a:r>
            <a:endParaRPr lang="en-NL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58197F9-36CD-4144-840B-CCE40CFFAD6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31" y="1270126"/>
            <a:ext cx="1243463" cy="9263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0E2C7B7-9DAA-2B40-8975-F9A9869D50E5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7742875">
            <a:off x="699193" y="2824569"/>
            <a:ext cx="832060" cy="160110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A974AB1-E6FF-DE4D-A972-2861BB3398B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027" y="3856493"/>
            <a:ext cx="609242" cy="41733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96F3C4F-C6CD-B348-BF32-46D43F7ED6F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47123" y="2146358"/>
            <a:ext cx="969285" cy="8840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0641A81-A41B-7A44-A120-9518C6BBD00B}"/>
                  </a:ext>
                </a:extLst>
              </p14:cNvPr>
              <p14:cNvContentPartPr/>
              <p14:nvPr/>
            </p14:nvContentPartPr>
            <p14:xfrm>
              <a:off x="1036147" y="2298850"/>
              <a:ext cx="801000" cy="69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0641A81-A41B-7A44-A120-9518C6BBD00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27147" y="2289850"/>
                <a:ext cx="81864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8515084-1473-B042-BE69-18E784965BC6}"/>
                  </a:ext>
                </a:extLst>
              </p14:cNvPr>
              <p14:cNvContentPartPr/>
              <p14:nvPr/>
            </p14:nvContentPartPr>
            <p14:xfrm>
              <a:off x="1222987" y="2602690"/>
              <a:ext cx="616680" cy="111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8515084-1473-B042-BE69-18E784965BC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13987" y="2593690"/>
                <a:ext cx="63432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F58A642-DC34-EF44-9248-AF68E3B28FD8}"/>
                  </a:ext>
                </a:extLst>
              </p14:cNvPr>
              <p14:cNvContentPartPr/>
              <p14:nvPr/>
            </p14:nvContentPartPr>
            <p14:xfrm>
              <a:off x="1003027" y="4039090"/>
              <a:ext cx="733680" cy="160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F58A642-DC34-EF44-9248-AF68E3B28FD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94027" y="4030090"/>
                <a:ext cx="75132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260DEE5-571D-6E45-BD38-E227DA6DEE6F}"/>
                  </a:ext>
                </a:extLst>
              </p14:cNvPr>
              <p14:cNvContentPartPr/>
              <p14:nvPr/>
            </p14:nvContentPartPr>
            <p14:xfrm>
              <a:off x="946147" y="3927490"/>
              <a:ext cx="664560" cy="200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260DEE5-571D-6E45-BD38-E227DA6DEE6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37147" y="3918490"/>
                <a:ext cx="682200" cy="21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D0C27711-7465-4E44-AF7D-356660127A4F}"/>
              </a:ext>
            </a:extLst>
          </p:cNvPr>
          <p:cNvGrpSpPr/>
          <p:nvPr/>
        </p:nvGrpSpPr>
        <p:grpSpPr>
          <a:xfrm>
            <a:off x="10182765" y="2620"/>
            <a:ext cx="1890791" cy="6768102"/>
            <a:chOff x="10373130" y="630242"/>
            <a:chExt cx="1700426" cy="6086689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EAE6E57-ABEA-F34F-9BBE-87EA4C99B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4102287">
              <a:off x="10949821" y="593264"/>
              <a:ext cx="1008496" cy="1082452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0D8708B-67EE-F24C-8D2B-EC9D066D5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2489096">
              <a:off x="10579944" y="4098447"/>
              <a:ext cx="1409943" cy="1096974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BBF3E91-65E7-3C44-8C80-4CE37A3A0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364"/>
            <a:stretch/>
          </p:blipFill>
          <p:spPr>
            <a:xfrm rot="13947210" flipH="1">
              <a:off x="10922331" y="1948353"/>
              <a:ext cx="602023" cy="170042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3DA5B9F-D924-944A-8D7B-5ACA7DADC7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10927781" y="1336121"/>
              <a:ext cx="1023027" cy="8500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B928288-5118-E642-BFDA-8EF0820F6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235801">
              <a:off x="10886440" y="2925624"/>
              <a:ext cx="1135257" cy="633852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03B47E3-9901-6F49-A066-19D129154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2452">
              <a:off x="10772724" y="3685945"/>
              <a:ext cx="1292663" cy="712696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D8E4085-2A47-2B46-98D3-CE2FF1446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681340">
              <a:off x="10869024" y="5859692"/>
              <a:ext cx="1048254" cy="857239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1CF1A2F-87E4-DE4F-8E12-EED2E6C97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927781" y="5144680"/>
              <a:ext cx="849362" cy="789906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7CAC6DA-8383-EC4F-B3A1-F7D133CF0DDF}"/>
              </a:ext>
            </a:extLst>
          </p:cNvPr>
          <p:cNvGrpSpPr/>
          <p:nvPr/>
        </p:nvGrpSpPr>
        <p:grpSpPr>
          <a:xfrm>
            <a:off x="5759873" y="3161633"/>
            <a:ext cx="1454760" cy="1460520"/>
            <a:chOff x="5566235" y="2838896"/>
            <a:chExt cx="1454760" cy="146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39E0F82-5C93-3F48-8E6B-1149F29CC7A5}"/>
                    </a:ext>
                  </a:extLst>
                </p14:cNvPr>
                <p14:cNvContentPartPr/>
                <p14:nvPr/>
              </p14:nvContentPartPr>
              <p14:xfrm>
                <a:off x="5571275" y="2838896"/>
                <a:ext cx="1449720" cy="1444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39E0F82-5C93-3F48-8E6B-1149F29CC7A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562275" y="2830256"/>
                  <a:ext cx="1467360" cy="14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256ED39-54F1-7D4E-AFD0-AFCDF7231286}"/>
                    </a:ext>
                  </a:extLst>
                </p14:cNvPr>
                <p14:cNvContentPartPr/>
                <p14:nvPr/>
              </p14:nvContentPartPr>
              <p14:xfrm>
                <a:off x="5566235" y="3003416"/>
                <a:ext cx="1205280" cy="1296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256ED39-54F1-7D4E-AFD0-AFCDF723128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557595" y="2994776"/>
                  <a:ext cx="1222920" cy="1313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C4E0C80B-C1DB-3F48-AC06-549ECF289820}"/>
                  </a:ext>
                </a:extLst>
              </p14:cNvPr>
              <p14:cNvContentPartPr/>
              <p14:nvPr/>
            </p14:nvContentPartPr>
            <p14:xfrm>
              <a:off x="7740915" y="5332661"/>
              <a:ext cx="657000" cy="2995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C4E0C80B-C1DB-3F48-AC06-549ECF28982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731915" y="5324021"/>
                <a:ext cx="67464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DEFE2BD-036A-8544-96F4-0F16317ED878}"/>
                  </a:ext>
                </a:extLst>
              </p14:cNvPr>
              <p14:cNvContentPartPr/>
              <p14:nvPr/>
            </p14:nvContentPartPr>
            <p14:xfrm>
              <a:off x="7392795" y="5320421"/>
              <a:ext cx="1040400" cy="4327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DEFE2BD-036A-8544-96F4-0F16317ED87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383795" y="5311421"/>
                <a:ext cx="1058040" cy="45036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113E1B0E-CFDC-A146-8405-5AC782D67F5A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333987" y="4487395"/>
            <a:ext cx="1276720" cy="9976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E0B9D2BB-24A7-2746-8353-03480B626577}"/>
                  </a:ext>
                </a:extLst>
              </p14:cNvPr>
              <p14:cNvContentPartPr/>
              <p14:nvPr/>
            </p14:nvContentPartPr>
            <p14:xfrm>
              <a:off x="2500115" y="1348179"/>
              <a:ext cx="1223280" cy="6602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E0B9D2BB-24A7-2746-8353-03480B62657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482475" y="1330539"/>
                <a:ext cx="1258920" cy="69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3518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FB22CE-DE7F-3143-846D-B85AED2B72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1162">
            <a:off x="9016059" y="3287190"/>
            <a:ext cx="1799562" cy="20035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946EDB-C073-D94B-A158-954FC34EA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064647" y="948485"/>
            <a:ext cx="2539383" cy="2307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0238" y="1177160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803639" y="2673059"/>
              <a:ext cx="1162440" cy="500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85639" y="2655059"/>
                <a:ext cx="1198080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709679" y="703139"/>
              <a:ext cx="501480" cy="130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91679" y="685499"/>
                <a:ext cx="537120" cy="133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6241335" y="276668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966079" y="2938883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27A02A-4D83-7048-8EDC-7AE03D60B10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375" y="1211922"/>
            <a:ext cx="2990863" cy="2228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68650D-A20F-C148-9C6B-8C62861C9DC0}"/>
              </a:ext>
            </a:extLst>
          </p:cNvPr>
          <p:cNvSpPr txBox="1"/>
          <p:nvPr/>
        </p:nvSpPr>
        <p:spPr>
          <a:xfrm>
            <a:off x="1738977" y="541562"/>
            <a:ext cx="210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peaker (or other output device)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3CFC2D-9533-794C-96B0-6A44EF11EC67}"/>
              </a:ext>
            </a:extLst>
          </p:cNvPr>
          <p:cNvSpPr txBox="1"/>
          <p:nvPr/>
        </p:nvSpPr>
        <p:spPr>
          <a:xfrm>
            <a:off x="6709679" y="5708585"/>
            <a:ext cx="60960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ISD1820 + 500k pot</a:t>
            </a:r>
          </a:p>
          <a:p>
            <a:pPr algn="ctr"/>
            <a:r>
              <a:rPr lang="en-GB" sz="2000" dirty="0">
                <a:latin typeface="Karla" panose="020B0004030503030003" pitchFamily="34" charset="77"/>
              </a:rPr>
              <a:t>on p2: distorts the sound</a:t>
            </a:r>
            <a:endParaRPr lang="en-NL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7C8C41-2C6A-EE4E-9E8A-2A4EC67D6E61}"/>
              </a:ext>
            </a:extLst>
          </p:cNvPr>
          <p:cNvSpPr txBox="1"/>
          <p:nvPr/>
        </p:nvSpPr>
        <p:spPr>
          <a:xfrm>
            <a:off x="8874176" y="1027256"/>
            <a:ext cx="241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Karla" pitchFamily="2" charset="77"/>
              </a:rPr>
              <a:t>any</a:t>
            </a:r>
            <a:r>
              <a:rPr lang="nl-NL" dirty="0">
                <a:latin typeface="Karla" pitchFamily="2" charset="77"/>
              </a:rPr>
              <a:t> on/off switch</a:t>
            </a:r>
            <a:endParaRPr lang="en-NL" dirty="0">
              <a:latin typeface="Karla" pitchFamily="2" charset="7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8F14017-C052-D348-AF35-34BB6F05AD15}"/>
                  </a:ext>
                </a:extLst>
              </p14:cNvPr>
              <p14:cNvContentPartPr/>
              <p14:nvPr/>
            </p14:nvContentPartPr>
            <p14:xfrm>
              <a:off x="6979679" y="1626179"/>
              <a:ext cx="1663200" cy="378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8F14017-C052-D348-AF35-34BB6F05AD1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61679" y="1608179"/>
                <a:ext cx="169884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2E4C36E-FBAA-194F-B692-05BBB7993733}"/>
                  </a:ext>
                </a:extLst>
              </p14:cNvPr>
              <p14:cNvContentPartPr/>
              <p14:nvPr/>
            </p14:nvContentPartPr>
            <p14:xfrm>
              <a:off x="6958079" y="1841459"/>
              <a:ext cx="1503000" cy="500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2E4C36E-FBAA-194F-B692-05BBB799373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40079" y="1823819"/>
                <a:ext cx="1538640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75343FC-1D5E-E94E-BD45-25217D86E6C6}"/>
                  </a:ext>
                </a:extLst>
              </p14:cNvPr>
              <p14:cNvContentPartPr/>
              <p14:nvPr/>
            </p14:nvContentPartPr>
            <p14:xfrm>
              <a:off x="6133679" y="2766299"/>
              <a:ext cx="3111480" cy="1369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75343FC-1D5E-E94E-BD45-25217D86E6C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16039" y="2748299"/>
                <a:ext cx="3147120" cy="140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147BF34-7F32-8042-8A29-AA00663A5304}"/>
                  </a:ext>
                </a:extLst>
              </p14:cNvPr>
              <p14:cNvContentPartPr/>
              <p14:nvPr/>
            </p14:nvContentPartPr>
            <p14:xfrm>
              <a:off x="6121439" y="2900579"/>
              <a:ext cx="3212280" cy="1509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147BF34-7F32-8042-8A29-AA00663A530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103439" y="2882579"/>
                <a:ext cx="3247920" cy="154512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C7E7DED2-610C-894F-AA7C-57DC065B9D45}"/>
              </a:ext>
            </a:extLst>
          </p:cNvPr>
          <p:cNvSpPr txBox="1"/>
          <p:nvPr/>
        </p:nvSpPr>
        <p:spPr>
          <a:xfrm>
            <a:off x="8393673" y="5154020"/>
            <a:ext cx="328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Karla" pitchFamily="2" charset="77"/>
              </a:rPr>
              <a:t>250K or 500K potentiometer</a:t>
            </a:r>
            <a:endParaRPr lang="en-NL" dirty="0">
              <a:latin typeface="Karla" pitchFamily="2" charset="77"/>
            </a:endParaRPr>
          </a:p>
        </p:txBody>
      </p:sp>
      <p:graphicFrame>
        <p:nvGraphicFramePr>
          <p:cNvPr id="14" name="Table 15">
            <a:extLst>
              <a:ext uri="{FF2B5EF4-FFF2-40B4-BE49-F238E27FC236}">
                <a16:creationId xmlns:a16="http://schemas.microsoft.com/office/drawing/2014/main" id="{C2C9A71F-A7C2-2841-8BF4-EAB38CE63B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818978"/>
              </p:ext>
            </p:extLst>
          </p:nvPr>
        </p:nvGraphicFramePr>
        <p:xfrm>
          <a:off x="2479303" y="4220255"/>
          <a:ext cx="4868770" cy="2194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579">
                  <a:extLst>
                    <a:ext uri="{9D8B030D-6E8A-4147-A177-3AD203B41FA5}">
                      <a16:colId xmlns:a16="http://schemas.microsoft.com/office/drawing/2014/main" val="4034786137"/>
                    </a:ext>
                  </a:extLst>
                </a:gridCol>
                <a:gridCol w="1364943">
                  <a:extLst>
                    <a:ext uri="{9D8B030D-6E8A-4147-A177-3AD203B41FA5}">
                      <a16:colId xmlns:a16="http://schemas.microsoft.com/office/drawing/2014/main" val="1368524686"/>
                    </a:ext>
                  </a:extLst>
                </a:gridCol>
                <a:gridCol w="1421231">
                  <a:extLst>
                    <a:ext uri="{9D8B030D-6E8A-4147-A177-3AD203B41FA5}">
                      <a16:colId xmlns:a16="http://schemas.microsoft.com/office/drawing/2014/main" val="4240179260"/>
                    </a:ext>
                  </a:extLst>
                </a:gridCol>
                <a:gridCol w="1379017">
                  <a:extLst>
                    <a:ext uri="{9D8B030D-6E8A-4147-A177-3AD203B41FA5}">
                      <a16:colId xmlns:a16="http://schemas.microsoft.com/office/drawing/2014/main" val="3312954145"/>
                    </a:ext>
                  </a:extLst>
                </a:gridCol>
              </a:tblGrid>
              <a:tr h="365789">
                <a:tc>
                  <a:txBody>
                    <a:bodyPr/>
                    <a:lstStyle/>
                    <a:p>
                      <a:r>
                        <a:rPr lang="el-GR" sz="1600" dirty="0">
                          <a:latin typeface="Karla" pitchFamily="2" charset="77"/>
                        </a:rPr>
                        <a:t>Ω</a:t>
                      </a:r>
                      <a:endParaRPr lang="en-NL" sz="1600" dirty="0">
                        <a:latin typeface="Karla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Karla" pitchFamily="2" charset="77"/>
                        </a:rPr>
                        <a:t>R</a:t>
                      </a:r>
                      <a:r>
                        <a:rPr lang="en-NL" sz="1600" dirty="0">
                          <a:latin typeface="Karla" pitchFamily="2" charset="77"/>
                        </a:rPr>
                        <a:t>ecord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Karla" pitchFamily="2" charset="77"/>
                        </a:rPr>
                        <a:t>S</a:t>
                      </a:r>
                      <a:r>
                        <a:rPr lang="en-NL" sz="1600" dirty="0">
                          <a:latin typeface="Karla" pitchFamily="2" charset="77"/>
                        </a:rPr>
                        <a:t>ample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Bandwidth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295329"/>
                  </a:ext>
                </a:extLst>
              </a:tr>
              <a:tr h="365789"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80K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8 secs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8 KHz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3.4 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7998314"/>
                  </a:ext>
                </a:extLst>
              </a:tr>
              <a:tr h="365789">
                <a:tc>
                  <a:txBody>
                    <a:bodyPr/>
                    <a:lstStyle/>
                    <a:p>
                      <a:r>
                        <a:rPr lang="en-NL" sz="1600" b="1" dirty="0">
                          <a:latin typeface="Karla" pitchFamily="2" charset="77"/>
                        </a:rPr>
                        <a:t>100K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b="1" dirty="0">
                          <a:latin typeface="Karla" pitchFamily="2" charset="77"/>
                        </a:rPr>
                        <a:t>10 secs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b="1" dirty="0">
                          <a:latin typeface="Karla" pitchFamily="2" charset="77"/>
                        </a:rPr>
                        <a:t>6.4 KHz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b="1" dirty="0">
                          <a:latin typeface="Karla" pitchFamily="2" charset="77"/>
                        </a:rPr>
                        <a:t>2.6 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812709"/>
                  </a:ext>
                </a:extLst>
              </a:tr>
              <a:tr h="365789"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120K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12 secs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5.4 KHz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2.3 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43331"/>
                  </a:ext>
                </a:extLst>
              </a:tr>
              <a:tr h="365789"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160K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16 secs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4.0 KHz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1.7 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952130"/>
                  </a:ext>
                </a:extLst>
              </a:tr>
              <a:tr h="365789"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200K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20 secs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3.2KHz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1.3 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341367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5BE9220-4E72-B641-B8F7-7AD3DD31ACCA}"/>
              </a:ext>
            </a:extLst>
          </p:cNvPr>
          <p:cNvSpPr txBox="1"/>
          <p:nvPr/>
        </p:nvSpPr>
        <p:spPr>
          <a:xfrm>
            <a:off x="421417" y="3736409"/>
            <a:ext cx="6406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latin typeface="Karla" pitchFamily="2" charset="77"/>
              </a:rPr>
              <a:t>default </a:t>
            </a:r>
            <a:r>
              <a:rPr lang="nl-NL" dirty="0" err="1">
                <a:latin typeface="Karla" pitchFamily="2" charset="77"/>
              </a:rPr>
              <a:t>when</a:t>
            </a:r>
            <a:r>
              <a:rPr lang="nl-NL" dirty="0">
                <a:latin typeface="Karla" pitchFamily="2" charset="77"/>
              </a:rPr>
              <a:t> jumper is </a:t>
            </a:r>
            <a:r>
              <a:rPr lang="nl-NL" dirty="0" err="1">
                <a:latin typeface="Karla" pitchFamily="2" charset="77"/>
              </a:rPr>
              <a:t>used</a:t>
            </a:r>
            <a:endParaRPr lang="en-NL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D207CB9-75B6-8F47-8291-6C7A6DC0375C}"/>
                  </a:ext>
                </a:extLst>
              </p14:cNvPr>
              <p14:cNvContentPartPr/>
              <p14:nvPr/>
            </p14:nvContentPartPr>
            <p14:xfrm>
              <a:off x="1171774" y="4249984"/>
              <a:ext cx="1237680" cy="925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D207CB9-75B6-8F47-8291-6C7A6DC0375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62774" y="4240984"/>
                <a:ext cx="1255320" cy="94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3888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B946EDB-C073-D94B-A158-954FC34EA9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064647" y="948485"/>
            <a:ext cx="2539383" cy="2307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0238" y="1177160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803639" y="2673059"/>
              <a:ext cx="1162440" cy="500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85639" y="2655059"/>
                <a:ext cx="1198080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709679" y="703139"/>
              <a:ext cx="501480" cy="130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91679" y="685499"/>
                <a:ext cx="537120" cy="133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6241335" y="276668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966079" y="2938883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27A02A-4D83-7048-8EDC-7AE03D60B1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375" y="1211922"/>
            <a:ext cx="2990863" cy="2228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68650D-A20F-C148-9C6B-8C62861C9DC0}"/>
              </a:ext>
            </a:extLst>
          </p:cNvPr>
          <p:cNvSpPr txBox="1"/>
          <p:nvPr/>
        </p:nvSpPr>
        <p:spPr>
          <a:xfrm>
            <a:off x="1738977" y="541562"/>
            <a:ext cx="210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peaker (or other output device)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3CFC2D-9533-794C-96B0-6A44EF11EC67}"/>
              </a:ext>
            </a:extLst>
          </p:cNvPr>
          <p:cNvSpPr txBox="1"/>
          <p:nvPr/>
        </p:nvSpPr>
        <p:spPr>
          <a:xfrm>
            <a:off x="6709679" y="5297636"/>
            <a:ext cx="60960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DIY variable resistor</a:t>
            </a:r>
          </a:p>
          <a:p>
            <a:pPr algn="ctr"/>
            <a:r>
              <a:rPr lang="en-GB" sz="2000" dirty="0">
                <a:latin typeface="Karla" panose="020B0004030503030003" pitchFamily="34" charset="77"/>
              </a:rPr>
              <a:t>make with conductive paint</a:t>
            </a:r>
            <a:endParaRPr lang="en-NL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7C8C41-2C6A-EE4E-9E8A-2A4EC67D6E61}"/>
              </a:ext>
            </a:extLst>
          </p:cNvPr>
          <p:cNvSpPr txBox="1"/>
          <p:nvPr/>
        </p:nvSpPr>
        <p:spPr>
          <a:xfrm>
            <a:off x="8874176" y="1027256"/>
            <a:ext cx="241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Karla" pitchFamily="2" charset="77"/>
              </a:rPr>
              <a:t>any</a:t>
            </a:r>
            <a:r>
              <a:rPr lang="nl-NL" dirty="0">
                <a:latin typeface="Karla" pitchFamily="2" charset="77"/>
              </a:rPr>
              <a:t> on/off switch</a:t>
            </a:r>
            <a:endParaRPr lang="en-NL" dirty="0">
              <a:latin typeface="Karla" pitchFamily="2" charset="7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8F14017-C052-D348-AF35-34BB6F05AD15}"/>
                  </a:ext>
                </a:extLst>
              </p14:cNvPr>
              <p14:cNvContentPartPr/>
              <p14:nvPr/>
            </p14:nvContentPartPr>
            <p14:xfrm>
              <a:off x="6979679" y="1626179"/>
              <a:ext cx="1663200" cy="378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8F14017-C052-D348-AF35-34BB6F05AD1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61679" y="1608179"/>
                <a:ext cx="169884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2E4C36E-FBAA-194F-B692-05BBB7993733}"/>
                  </a:ext>
                </a:extLst>
              </p14:cNvPr>
              <p14:cNvContentPartPr/>
              <p14:nvPr/>
            </p14:nvContentPartPr>
            <p14:xfrm>
              <a:off x="6958079" y="1841459"/>
              <a:ext cx="1503000" cy="500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2E4C36E-FBAA-194F-B692-05BBB799373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40079" y="1823819"/>
                <a:ext cx="1538640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75343FC-1D5E-E94E-BD45-25217D86E6C6}"/>
                  </a:ext>
                </a:extLst>
              </p14:cNvPr>
              <p14:cNvContentPartPr/>
              <p14:nvPr/>
            </p14:nvContentPartPr>
            <p14:xfrm>
              <a:off x="6133678" y="2766298"/>
              <a:ext cx="3460320" cy="1522572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75343FC-1D5E-E94E-BD45-25217D86E6C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116038" y="2748296"/>
                <a:ext cx="3495960" cy="15582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147BF34-7F32-8042-8A29-AA00663A5304}"/>
                  </a:ext>
                </a:extLst>
              </p14:cNvPr>
              <p14:cNvContentPartPr/>
              <p14:nvPr/>
            </p14:nvContentPartPr>
            <p14:xfrm>
              <a:off x="6121439" y="2900578"/>
              <a:ext cx="2255544" cy="1843359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147BF34-7F32-8042-8A29-AA00663A530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103441" y="2882576"/>
                <a:ext cx="2291181" cy="1879002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4" name="Table 15">
            <a:extLst>
              <a:ext uri="{FF2B5EF4-FFF2-40B4-BE49-F238E27FC236}">
                <a16:creationId xmlns:a16="http://schemas.microsoft.com/office/drawing/2014/main" id="{C2C9A71F-A7C2-2841-8BF4-EAB38CE63B83}"/>
              </a:ext>
            </a:extLst>
          </p:cNvPr>
          <p:cNvGraphicFramePr>
            <a:graphicFrameLocks noGrp="1"/>
          </p:cNvGraphicFramePr>
          <p:nvPr/>
        </p:nvGraphicFramePr>
        <p:xfrm>
          <a:off x="2479303" y="4220255"/>
          <a:ext cx="4868770" cy="2194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579">
                  <a:extLst>
                    <a:ext uri="{9D8B030D-6E8A-4147-A177-3AD203B41FA5}">
                      <a16:colId xmlns:a16="http://schemas.microsoft.com/office/drawing/2014/main" val="4034786137"/>
                    </a:ext>
                  </a:extLst>
                </a:gridCol>
                <a:gridCol w="1364943">
                  <a:extLst>
                    <a:ext uri="{9D8B030D-6E8A-4147-A177-3AD203B41FA5}">
                      <a16:colId xmlns:a16="http://schemas.microsoft.com/office/drawing/2014/main" val="1368524686"/>
                    </a:ext>
                  </a:extLst>
                </a:gridCol>
                <a:gridCol w="1421231">
                  <a:extLst>
                    <a:ext uri="{9D8B030D-6E8A-4147-A177-3AD203B41FA5}">
                      <a16:colId xmlns:a16="http://schemas.microsoft.com/office/drawing/2014/main" val="4240179260"/>
                    </a:ext>
                  </a:extLst>
                </a:gridCol>
                <a:gridCol w="1379017">
                  <a:extLst>
                    <a:ext uri="{9D8B030D-6E8A-4147-A177-3AD203B41FA5}">
                      <a16:colId xmlns:a16="http://schemas.microsoft.com/office/drawing/2014/main" val="3312954145"/>
                    </a:ext>
                  </a:extLst>
                </a:gridCol>
              </a:tblGrid>
              <a:tr h="365789">
                <a:tc>
                  <a:txBody>
                    <a:bodyPr/>
                    <a:lstStyle/>
                    <a:p>
                      <a:r>
                        <a:rPr lang="el-GR" sz="1600" dirty="0">
                          <a:latin typeface="Karla" pitchFamily="2" charset="77"/>
                        </a:rPr>
                        <a:t>Ω</a:t>
                      </a:r>
                      <a:endParaRPr lang="en-NL" sz="1600" dirty="0">
                        <a:latin typeface="Karla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Karla" pitchFamily="2" charset="77"/>
                        </a:rPr>
                        <a:t>R</a:t>
                      </a:r>
                      <a:r>
                        <a:rPr lang="en-NL" sz="1600" dirty="0">
                          <a:latin typeface="Karla" pitchFamily="2" charset="77"/>
                        </a:rPr>
                        <a:t>ecord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Karla" pitchFamily="2" charset="77"/>
                        </a:rPr>
                        <a:t>S</a:t>
                      </a:r>
                      <a:r>
                        <a:rPr lang="en-NL" sz="1600" dirty="0">
                          <a:latin typeface="Karla" pitchFamily="2" charset="77"/>
                        </a:rPr>
                        <a:t>ample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Bandwidth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295329"/>
                  </a:ext>
                </a:extLst>
              </a:tr>
              <a:tr h="365789"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80K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8 secs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8 KHz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3.4 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7998314"/>
                  </a:ext>
                </a:extLst>
              </a:tr>
              <a:tr h="365789">
                <a:tc>
                  <a:txBody>
                    <a:bodyPr/>
                    <a:lstStyle/>
                    <a:p>
                      <a:r>
                        <a:rPr lang="en-NL" sz="1600" b="1" dirty="0">
                          <a:latin typeface="Karla" pitchFamily="2" charset="77"/>
                        </a:rPr>
                        <a:t>100K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b="1" dirty="0">
                          <a:latin typeface="Karla" pitchFamily="2" charset="77"/>
                        </a:rPr>
                        <a:t>10 secs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b="1" dirty="0">
                          <a:latin typeface="Karla" pitchFamily="2" charset="77"/>
                        </a:rPr>
                        <a:t>6.4 KHz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b="1" dirty="0">
                          <a:latin typeface="Karla" pitchFamily="2" charset="77"/>
                        </a:rPr>
                        <a:t>2.6 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812709"/>
                  </a:ext>
                </a:extLst>
              </a:tr>
              <a:tr h="365789"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120K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12 secs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5.4 KHz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2.3 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43331"/>
                  </a:ext>
                </a:extLst>
              </a:tr>
              <a:tr h="365789"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160K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16 secs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4.0 KHz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1.7 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952130"/>
                  </a:ext>
                </a:extLst>
              </a:tr>
              <a:tr h="365789"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200K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20 secs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3.2KHz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1600" dirty="0">
                          <a:latin typeface="Karla" pitchFamily="2" charset="77"/>
                        </a:rPr>
                        <a:t>1.3 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341367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5BE9220-4E72-B641-B8F7-7AD3DD31ACCA}"/>
              </a:ext>
            </a:extLst>
          </p:cNvPr>
          <p:cNvSpPr txBox="1"/>
          <p:nvPr/>
        </p:nvSpPr>
        <p:spPr>
          <a:xfrm>
            <a:off x="421417" y="3736409"/>
            <a:ext cx="6406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latin typeface="Karla" pitchFamily="2" charset="77"/>
              </a:rPr>
              <a:t>default </a:t>
            </a:r>
            <a:r>
              <a:rPr lang="nl-NL" dirty="0" err="1">
                <a:latin typeface="Karla" pitchFamily="2" charset="77"/>
              </a:rPr>
              <a:t>when</a:t>
            </a:r>
            <a:r>
              <a:rPr lang="nl-NL" dirty="0">
                <a:latin typeface="Karla" pitchFamily="2" charset="77"/>
              </a:rPr>
              <a:t> jumper is </a:t>
            </a:r>
            <a:r>
              <a:rPr lang="nl-NL" dirty="0" err="1">
                <a:latin typeface="Karla" pitchFamily="2" charset="77"/>
              </a:rPr>
              <a:t>used</a:t>
            </a:r>
            <a:endParaRPr lang="en-NL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D207CB9-75B6-8F47-8291-6C7A6DC0375C}"/>
                  </a:ext>
                </a:extLst>
              </p14:cNvPr>
              <p14:cNvContentPartPr/>
              <p14:nvPr/>
            </p14:nvContentPartPr>
            <p14:xfrm>
              <a:off x="1171774" y="4249984"/>
              <a:ext cx="1237680" cy="925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D207CB9-75B6-8F47-8291-6C7A6DC0375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62774" y="4240984"/>
                <a:ext cx="1255320" cy="9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8C88D00-C7A2-A342-9536-F5A4FB22558E}"/>
                  </a:ext>
                </a:extLst>
              </p14:cNvPr>
              <p14:cNvContentPartPr/>
              <p14:nvPr/>
            </p14:nvContentPartPr>
            <p14:xfrm>
              <a:off x="8192494" y="4720116"/>
              <a:ext cx="2969877" cy="71463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8C88D00-C7A2-A342-9536-F5A4FB22558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29497" y="4657272"/>
                <a:ext cx="3095512" cy="196793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8AEC6679-DCD2-D044-B759-8CBD4A7FFF0F}"/>
              </a:ext>
            </a:extLst>
          </p:cNvPr>
          <p:cNvSpPr txBox="1"/>
          <p:nvPr/>
        </p:nvSpPr>
        <p:spPr>
          <a:xfrm>
            <a:off x="8031555" y="4269146"/>
            <a:ext cx="6406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0</a:t>
            </a:r>
            <a:r>
              <a:rPr lang="el-GR" sz="1800" dirty="0">
                <a:latin typeface="Karla" pitchFamily="2" charset="77"/>
              </a:rPr>
              <a:t> Ω</a:t>
            </a:r>
            <a:r>
              <a:rPr lang="nl-NL" sz="1800" dirty="0">
                <a:latin typeface="Karla" pitchFamily="2" charset="77"/>
              </a:rPr>
              <a:t>	</a:t>
            </a:r>
            <a:r>
              <a:rPr lang="en-NL" dirty="0"/>
              <a:t> 50</a:t>
            </a:r>
            <a:r>
              <a:rPr lang="nl-NL" sz="1800" dirty="0">
                <a:latin typeface="Karla" pitchFamily="2" charset="77"/>
              </a:rPr>
              <a:t>K </a:t>
            </a:r>
            <a:r>
              <a:rPr lang="el-GR" sz="1800" dirty="0">
                <a:latin typeface="Karla" pitchFamily="2" charset="77"/>
              </a:rPr>
              <a:t>Ω</a:t>
            </a:r>
            <a:r>
              <a:rPr lang="nl-NL" sz="1800" dirty="0">
                <a:latin typeface="Karla" pitchFamily="2" charset="77"/>
              </a:rPr>
              <a:t>	</a:t>
            </a:r>
            <a:r>
              <a:rPr lang="en-NL" dirty="0"/>
              <a:t> 100K</a:t>
            </a:r>
            <a:r>
              <a:rPr lang="el-GR" sz="1800" dirty="0">
                <a:latin typeface="Karla" pitchFamily="2" charset="77"/>
              </a:rPr>
              <a:t> Ω</a:t>
            </a:r>
            <a:r>
              <a:rPr lang="nl-NL" sz="1800" dirty="0">
                <a:latin typeface="Karla" pitchFamily="2" charset="77"/>
              </a:rPr>
              <a:t>	</a:t>
            </a:r>
            <a:r>
              <a:rPr lang="en-NL" dirty="0"/>
              <a:t> 200K </a:t>
            </a:r>
            <a:r>
              <a:rPr lang="el-GR" sz="1800" dirty="0">
                <a:latin typeface="Karla" pitchFamily="2" charset="77"/>
              </a:rPr>
              <a:t>Ω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695113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B5AC4-7CA9-4746-B3F1-A43CA158B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47637"/>
            <a:ext cx="9144000" cy="2387600"/>
          </a:xfrm>
        </p:spPr>
        <p:txBody>
          <a:bodyPr/>
          <a:lstStyle/>
          <a:p>
            <a:r>
              <a:rPr lang="en-NL" dirty="0">
                <a:latin typeface="Karla" panose="020B0004030503030003" pitchFamily="34" charset="77"/>
              </a:rPr>
              <a:t>triggers </a:t>
            </a:r>
          </a:p>
        </p:txBody>
      </p:sp>
    </p:spTree>
    <p:extLst>
      <p:ext uri="{BB962C8B-B14F-4D97-AF65-F5344CB8AC3E}">
        <p14:creationId xmlns:p14="http://schemas.microsoft.com/office/powerpoint/2010/main" val="3092593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B946EDB-C073-D94B-A158-954FC34EA9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075158" y="1999518"/>
            <a:ext cx="2539383" cy="2307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749" y="2228193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814150" y="3724092"/>
              <a:ext cx="1162440" cy="71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96150" y="3706452"/>
                <a:ext cx="119808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720190" y="1754172"/>
              <a:ext cx="501480" cy="130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02190" y="1736532"/>
                <a:ext cx="537120" cy="133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6251846" y="132770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760080" y="449048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27A02A-4D83-7048-8EDC-7AE03D60B1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886" y="2262955"/>
            <a:ext cx="2990863" cy="2228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68650D-A20F-C148-9C6B-8C62861C9DC0}"/>
              </a:ext>
            </a:extLst>
          </p:cNvPr>
          <p:cNvSpPr txBox="1"/>
          <p:nvPr/>
        </p:nvSpPr>
        <p:spPr>
          <a:xfrm>
            <a:off x="1365868" y="4306641"/>
            <a:ext cx="210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peaker (or other output device)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3CFC2D-9533-794C-96B0-6A44EF11EC67}"/>
              </a:ext>
            </a:extLst>
          </p:cNvPr>
          <p:cNvSpPr txBox="1"/>
          <p:nvPr/>
        </p:nvSpPr>
        <p:spPr>
          <a:xfrm>
            <a:off x="2788687" y="500557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ISD1820 +</a:t>
            </a:r>
            <a:r>
              <a:rPr lang="en-NL" sz="3200" dirty="0">
                <a:latin typeface="Karla" panose="020B0004030503030003" pitchFamily="34" charset="77"/>
              </a:rPr>
              <a:t> light sensor</a:t>
            </a:r>
            <a:endParaRPr lang="en-NL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7C8C41-2C6A-EE4E-9E8A-2A4EC67D6E61}"/>
              </a:ext>
            </a:extLst>
          </p:cNvPr>
          <p:cNvSpPr txBox="1"/>
          <p:nvPr/>
        </p:nvSpPr>
        <p:spPr>
          <a:xfrm>
            <a:off x="8884687" y="2078289"/>
            <a:ext cx="241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Karla" pitchFamily="2" charset="77"/>
              </a:rPr>
              <a:t>any</a:t>
            </a:r>
            <a:r>
              <a:rPr lang="nl-NL" dirty="0">
                <a:latin typeface="Karla" pitchFamily="2" charset="77"/>
              </a:rPr>
              <a:t> on/off switch</a:t>
            </a:r>
            <a:endParaRPr lang="en-NL" dirty="0">
              <a:latin typeface="Karla" pitchFamily="2" charset="7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8F14017-C052-D348-AF35-34BB6F05AD15}"/>
                  </a:ext>
                </a:extLst>
              </p14:cNvPr>
              <p14:cNvContentPartPr/>
              <p14:nvPr/>
            </p14:nvContentPartPr>
            <p14:xfrm>
              <a:off x="6990190" y="2677212"/>
              <a:ext cx="1663200" cy="378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8F14017-C052-D348-AF35-34BB6F05AD1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72190" y="2659212"/>
                <a:ext cx="169884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2E4C36E-FBAA-194F-B692-05BBB7993733}"/>
                  </a:ext>
                </a:extLst>
              </p14:cNvPr>
              <p14:cNvContentPartPr/>
              <p14:nvPr/>
            </p14:nvContentPartPr>
            <p14:xfrm>
              <a:off x="6968590" y="2892492"/>
              <a:ext cx="1503000" cy="500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2E4C36E-FBAA-194F-B692-05BBB799373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50590" y="2874852"/>
                <a:ext cx="1538640" cy="53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390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749" y="2228193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814150" y="3724092"/>
              <a:ext cx="1162440" cy="71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96150" y="3706452"/>
                <a:ext cx="119808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720190" y="1754172"/>
              <a:ext cx="501480" cy="130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02190" y="1736532"/>
                <a:ext cx="537120" cy="133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6251846" y="132770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760080" y="449048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27A02A-4D83-7048-8EDC-7AE03D60B10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886" y="2262955"/>
            <a:ext cx="2990863" cy="2228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68650D-A20F-C148-9C6B-8C62861C9DC0}"/>
              </a:ext>
            </a:extLst>
          </p:cNvPr>
          <p:cNvSpPr txBox="1"/>
          <p:nvPr/>
        </p:nvSpPr>
        <p:spPr>
          <a:xfrm>
            <a:off x="1365868" y="4306641"/>
            <a:ext cx="210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peaker (or other output device)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3CFC2D-9533-794C-96B0-6A44EF11EC67}"/>
              </a:ext>
            </a:extLst>
          </p:cNvPr>
          <p:cNvSpPr txBox="1"/>
          <p:nvPr/>
        </p:nvSpPr>
        <p:spPr>
          <a:xfrm>
            <a:off x="2788687" y="500557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ISD1820 +</a:t>
            </a:r>
            <a:r>
              <a:rPr lang="en-NL" sz="3200" dirty="0">
                <a:latin typeface="Karla" panose="020B0004030503030003" pitchFamily="34" charset="77"/>
              </a:rPr>
              <a:t> light sensor</a:t>
            </a:r>
            <a:endParaRPr lang="en-NL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E5CEC94-3154-DB4B-9D13-E2D397014830}"/>
                  </a:ext>
                </a:extLst>
              </p14:cNvPr>
              <p14:cNvContentPartPr/>
              <p14:nvPr/>
            </p14:nvContentPartPr>
            <p14:xfrm>
              <a:off x="7999990" y="934812"/>
              <a:ext cx="2647080" cy="1020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E5CEC94-3154-DB4B-9D13-E2D39701483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81990" y="916812"/>
                <a:ext cx="2682720" cy="10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31F38F9-0790-2546-B9A1-BD4568D8C22D}"/>
                  </a:ext>
                </a:extLst>
              </p14:cNvPr>
              <p14:cNvContentPartPr/>
              <p14:nvPr/>
            </p14:nvContentPartPr>
            <p14:xfrm>
              <a:off x="8545750" y="2409372"/>
              <a:ext cx="1544760" cy="1712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31F38F9-0790-2546-B9A1-BD4568D8C22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27750" y="2391732"/>
                <a:ext cx="1580400" cy="17481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4C2077F-41FC-AF43-BAF5-DCF25A087004}"/>
              </a:ext>
            </a:extLst>
          </p:cNvPr>
          <p:cNvSpPr txBox="1"/>
          <p:nvPr/>
        </p:nvSpPr>
        <p:spPr>
          <a:xfrm>
            <a:off x="9502505" y="750146"/>
            <a:ext cx="241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c</a:t>
            </a:r>
            <a:r>
              <a:rPr lang="en-NL" dirty="0">
                <a:latin typeface="Karla" pitchFamily="2" charset="77"/>
              </a:rPr>
              <a:t>onductive material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7C8C41-2C6A-EE4E-9E8A-2A4EC67D6E61}"/>
              </a:ext>
            </a:extLst>
          </p:cNvPr>
          <p:cNvSpPr txBox="1"/>
          <p:nvPr/>
        </p:nvSpPr>
        <p:spPr>
          <a:xfrm>
            <a:off x="9534036" y="2400270"/>
            <a:ext cx="241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c</a:t>
            </a:r>
            <a:r>
              <a:rPr lang="en-NL" dirty="0">
                <a:latin typeface="Karla" pitchFamily="2" charset="77"/>
              </a:rPr>
              <a:t>onductive material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4304074-FBE6-0640-9B6C-6878FEFE2382}"/>
                  </a:ext>
                </a:extLst>
              </p14:cNvPr>
              <p14:cNvContentPartPr/>
              <p14:nvPr/>
            </p14:nvContentPartPr>
            <p14:xfrm>
              <a:off x="6992710" y="1674252"/>
              <a:ext cx="1096920" cy="1379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4304074-FBE6-0640-9B6C-6878FEFE238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75070" y="1656252"/>
                <a:ext cx="1132560" cy="141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542E3EB-4706-5946-92B2-D6098BB2FB10}"/>
                  </a:ext>
                </a:extLst>
              </p14:cNvPr>
              <p14:cNvContentPartPr/>
              <p14:nvPr/>
            </p14:nvContentPartPr>
            <p14:xfrm>
              <a:off x="6999190" y="2837412"/>
              <a:ext cx="1767600" cy="613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542E3EB-4706-5946-92B2-D6098BB2FB1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81550" y="2819412"/>
                <a:ext cx="1803240" cy="64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0173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749" y="2228193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814150" y="3724092"/>
              <a:ext cx="1162440" cy="71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96150" y="3706452"/>
                <a:ext cx="119808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720190" y="1754172"/>
              <a:ext cx="501480" cy="130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02190" y="1736532"/>
                <a:ext cx="537120" cy="133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6251846" y="132770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760080" y="449048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6A4411-38E7-7B43-BC75-39663E7149D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886" y="2262955"/>
            <a:ext cx="2990863" cy="2228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821BA2-471D-F448-9071-6F161B47AFD9}"/>
              </a:ext>
            </a:extLst>
          </p:cNvPr>
          <p:cNvSpPr txBox="1"/>
          <p:nvPr/>
        </p:nvSpPr>
        <p:spPr>
          <a:xfrm>
            <a:off x="1365868" y="4306641"/>
            <a:ext cx="210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peaker (or other output device)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22F9D3-108D-D841-B7DF-7A77A2BDFF9A}"/>
              </a:ext>
            </a:extLst>
          </p:cNvPr>
          <p:cNvSpPr txBox="1"/>
          <p:nvPr/>
        </p:nvSpPr>
        <p:spPr>
          <a:xfrm>
            <a:off x="2788687" y="5005579"/>
            <a:ext cx="60960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ISD1820 +</a:t>
            </a:r>
            <a:r>
              <a:rPr lang="en-NL" sz="3200" dirty="0">
                <a:latin typeface="Karla" panose="020B0004030503030003" pitchFamily="34" charset="77"/>
              </a:rPr>
              <a:t> Piezo transducer</a:t>
            </a:r>
          </a:p>
          <a:p>
            <a:pPr algn="ctr"/>
            <a:r>
              <a:rPr lang="en-GB" sz="2000" dirty="0">
                <a:latin typeface="Karla" panose="020B0004030503030003" pitchFamily="34" charset="77"/>
              </a:rPr>
              <a:t>Press, bend or knock trigger</a:t>
            </a:r>
            <a:endParaRPr lang="en-NL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19F262-A186-BF41-BEC4-9B7D83726B6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9995243" flipH="1">
            <a:off x="8376422" y="640429"/>
            <a:ext cx="1716842" cy="36492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D085FA4-F245-6742-B633-9CFA047E1709}"/>
                  </a:ext>
                </a:extLst>
              </p14:cNvPr>
              <p14:cNvContentPartPr/>
              <p14:nvPr/>
            </p14:nvContentPartPr>
            <p14:xfrm>
              <a:off x="6990190" y="2750292"/>
              <a:ext cx="1449360" cy="291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D085FA4-F245-6742-B633-9CFA047E170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72190" y="2732292"/>
                <a:ext cx="148500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21B99F4-03AC-294E-8A42-563882B950D1}"/>
                  </a:ext>
                </a:extLst>
              </p14:cNvPr>
              <p14:cNvContentPartPr/>
              <p14:nvPr/>
            </p14:nvContentPartPr>
            <p14:xfrm>
              <a:off x="7003150" y="3342132"/>
              <a:ext cx="1622160" cy="171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21B99F4-03AC-294E-8A42-563882B950D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85510" y="3324492"/>
                <a:ext cx="1657800" cy="20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7280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04B215-6740-CC40-B7EE-E012A81802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235801">
            <a:off x="8003009" y="2249546"/>
            <a:ext cx="3518553" cy="1964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749" y="2228193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814150" y="3724092"/>
              <a:ext cx="1162440" cy="71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96150" y="3706452"/>
                <a:ext cx="119808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720190" y="1754172"/>
              <a:ext cx="501480" cy="130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02190" y="1736532"/>
                <a:ext cx="537120" cy="133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6251846" y="132770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760080" y="449048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6A4411-38E7-7B43-BC75-39663E7149D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886" y="2262955"/>
            <a:ext cx="2990863" cy="2228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821BA2-471D-F448-9071-6F161B47AFD9}"/>
              </a:ext>
            </a:extLst>
          </p:cNvPr>
          <p:cNvSpPr txBox="1"/>
          <p:nvPr/>
        </p:nvSpPr>
        <p:spPr>
          <a:xfrm>
            <a:off x="1365868" y="4306641"/>
            <a:ext cx="210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peaker (or other output device)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22F9D3-108D-D841-B7DF-7A77A2BDFF9A}"/>
              </a:ext>
            </a:extLst>
          </p:cNvPr>
          <p:cNvSpPr txBox="1"/>
          <p:nvPr/>
        </p:nvSpPr>
        <p:spPr>
          <a:xfrm>
            <a:off x="2788687" y="5005579"/>
            <a:ext cx="60960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ISD1820 +</a:t>
            </a:r>
            <a:r>
              <a:rPr lang="en-NL" sz="3200" dirty="0">
                <a:latin typeface="Karla" panose="020B0004030503030003" pitchFamily="34" charset="77"/>
              </a:rPr>
              <a:t> DC motor</a:t>
            </a:r>
          </a:p>
          <a:p>
            <a:pPr algn="ctr"/>
            <a:r>
              <a:rPr lang="en-GB" sz="2000" dirty="0">
                <a:latin typeface="Karla" panose="020B0004030503030003" pitchFamily="34" charset="77"/>
              </a:rPr>
              <a:t>Type e.g. 4.5-15V with gearbox</a:t>
            </a:r>
            <a:endParaRPr lang="en-NL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21B99F4-03AC-294E-8A42-563882B950D1}"/>
                  </a:ext>
                </a:extLst>
              </p14:cNvPr>
              <p14:cNvContentPartPr/>
              <p14:nvPr/>
            </p14:nvContentPartPr>
            <p14:xfrm>
              <a:off x="7003150" y="3342132"/>
              <a:ext cx="1622160" cy="171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21B99F4-03AC-294E-8A42-563882B950D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85510" y="3324492"/>
                <a:ext cx="16578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BDCD48B-D116-C642-B90F-C6C5FD088C1D}"/>
                  </a:ext>
                </a:extLst>
              </p14:cNvPr>
              <p14:cNvContentPartPr/>
              <p14:nvPr/>
            </p14:nvContentPartPr>
            <p14:xfrm>
              <a:off x="6998830" y="2907972"/>
              <a:ext cx="1711440" cy="137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BDCD48B-D116-C642-B90F-C6C5FD088C1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80830" y="2890332"/>
                <a:ext cx="1747080" cy="17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9686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749" y="2228193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814150" y="3724092"/>
              <a:ext cx="1162440" cy="71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96150" y="3706452"/>
                <a:ext cx="119808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720190" y="1754172"/>
              <a:ext cx="501480" cy="130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02190" y="1736532"/>
                <a:ext cx="537120" cy="133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6251846" y="132770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760080" y="449048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4B44CB-2A4D-AC41-A3B3-E67A99DD1B4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430757" y="1043922"/>
            <a:ext cx="2844800" cy="15684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2F1B993-D5E2-C046-8E8C-A8F2E74F6AB8}"/>
                  </a:ext>
                </a:extLst>
              </p14:cNvPr>
              <p14:cNvContentPartPr/>
              <p14:nvPr/>
            </p14:nvContentPartPr>
            <p14:xfrm>
              <a:off x="7005670" y="2733372"/>
              <a:ext cx="2099520" cy="622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2F1B993-D5E2-C046-8E8C-A8F2E74F6AB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87670" y="2715372"/>
                <a:ext cx="2135160" cy="65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FA95217-9E07-6648-A664-BCCD1A4CF0A5}"/>
                  </a:ext>
                </a:extLst>
              </p14:cNvPr>
              <p14:cNvContentPartPr/>
              <p14:nvPr/>
            </p14:nvContentPartPr>
            <p14:xfrm>
              <a:off x="7005670" y="2722572"/>
              <a:ext cx="1913760" cy="1005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FA95217-9E07-6648-A664-BCCD1A4CF0A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88030" y="2704572"/>
                <a:ext cx="1949400" cy="10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2EF1DF6-B2C5-6440-89F6-CD8FD09FB3AA}"/>
                  </a:ext>
                </a:extLst>
              </p14:cNvPr>
              <p14:cNvContentPartPr/>
              <p14:nvPr/>
            </p14:nvContentPartPr>
            <p14:xfrm>
              <a:off x="7005670" y="2753532"/>
              <a:ext cx="1763640" cy="623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2EF1DF6-B2C5-6440-89F6-CD8FD09FB3A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87670" y="2735892"/>
                <a:ext cx="1799280" cy="65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EECDC1FF-C7BF-EA4A-B227-73577FF93140}"/>
              </a:ext>
            </a:extLst>
          </p:cNvPr>
          <p:cNvGrpSpPr/>
          <p:nvPr/>
        </p:nvGrpSpPr>
        <p:grpSpPr>
          <a:xfrm>
            <a:off x="8547910" y="2731572"/>
            <a:ext cx="330840" cy="141840"/>
            <a:chOff x="8547910" y="2731572"/>
            <a:chExt cx="330840" cy="14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9219400-3724-FA44-911F-DA998B897244}"/>
                    </a:ext>
                  </a:extLst>
                </p14:cNvPr>
                <p14:cNvContentPartPr/>
                <p14:nvPr/>
              </p14:nvContentPartPr>
              <p14:xfrm>
                <a:off x="8547910" y="2731572"/>
                <a:ext cx="15480" cy="141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9219400-3724-FA44-911F-DA998B89724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530270" y="2713572"/>
                  <a:ext cx="511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CFE3234-7A29-B344-84EB-C6ED8919B4B2}"/>
                    </a:ext>
                  </a:extLst>
                </p14:cNvPr>
                <p14:cNvContentPartPr/>
                <p14:nvPr/>
              </p14:nvContentPartPr>
              <p14:xfrm>
                <a:off x="8695870" y="2785572"/>
                <a:ext cx="23040" cy="69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CFE3234-7A29-B344-84EB-C6ED8919B4B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678230" y="2767572"/>
                  <a:ext cx="586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6086EAA-37CC-B64F-89AD-A5B3385EC98A}"/>
                    </a:ext>
                  </a:extLst>
                </p14:cNvPr>
                <p14:cNvContentPartPr/>
                <p14:nvPr/>
              </p14:nvContentPartPr>
              <p14:xfrm>
                <a:off x="8862550" y="2744172"/>
                <a:ext cx="16200" cy="108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6086EAA-37CC-B64F-89AD-A5B3385EC98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844550" y="2726532"/>
                  <a:ext cx="51840" cy="144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76D0BD3A-528F-8842-B89E-C9BF09375ECF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886" y="2262955"/>
            <a:ext cx="2990863" cy="22281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102B4C-3916-AA49-B0D5-3DE42659192A}"/>
              </a:ext>
            </a:extLst>
          </p:cNvPr>
          <p:cNvSpPr txBox="1"/>
          <p:nvPr/>
        </p:nvSpPr>
        <p:spPr>
          <a:xfrm>
            <a:off x="1365868" y="4306641"/>
            <a:ext cx="210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peaker (or other output device)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955468-2F6D-714A-958B-D6946485B0D8}"/>
              </a:ext>
            </a:extLst>
          </p:cNvPr>
          <p:cNvSpPr txBox="1"/>
          <p:nvPr/>
        </p:nvSpPr>
        <p:spPr>
          <a:xfrm>
            <a:off x="9391565" y="1643481"/>
            <a:ext cx="1854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ensitivity pot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452B71-4B91-D746-A030-13EA4CCB184F}"/>
              </a:ext>
            </a:extLst>
          </p:cNvPr>
          <p:cNvSpPr txBox="1"/>
          <p:nvPr/>
        </p:nvSpPr>
        <p:spPr>
          <a:xfrm>
            <a:off x="2739377" y="532949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ISD1820 +</a:t>
            </a:r>
            <a:r>
              <a:rPr lang="en-NL" sz="3200" dirty="0">
                <a:latin typeface="Karla" panose="020B0004030503030003" pitchFamily="34" charset="77"/>
              </a:rPr>
              <a:t> light sensor</a:t>
            </a:r>
            <a:endParaRPr lang="en-NL" sz="3200" dirty="0"/>
          </a:p>
        </p:txBody>
      </p:sp>
    </p:spTree>
    <p:extLst>
      <p:ext uri="{BB962C8B-B14F-4D97-AF65-F5344CB8AC3E}">
        <p14:creationId xmlns:p14="http://schemas.microsoft.com/office/powerpoint/2010/main" val="3651159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5C1BDF-7284-0645-8A35-C035554983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986107">
            <a:off x="7044630" y="1000322"/>
            <a:ext cx="2778290" cy="21615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0336" y="2627585"/>
            <a:ext cx="3493257" cy="24016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393737" y="4123484"/>
              <a:ext cx="1162440" cy="71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75737" y="4105844"/>
                <a:ext cx="119808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299777" y="2153564"/>
              <a:ext cx="501480" cy="1301761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81777" y="2135924"/>
                <a:ext cx="537120" cy="1337401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5831433" y="1727093"/>
            <a:ext cx="1124607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339667" y="4889873"/>
            <a:ext cx="1124607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3F688E7-2A1D-6D46-912E-A9D99D12821B}"/>
                  </a:ext>
                </a:extLst>
              </p14:cNvPr>
              <p14:cNvContentPartPr/>
              <p14:nvPr/>
            </p14:nvContentPartPr>
            <p14:xfrm>
              <a:off x="6611199" y="3132764"/>
              <a:ext cx="2038815" cy="622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3F688E7-2A1D-6D46-912E-A9D99D12821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93201" y="3114764"/>
                <a:ext cx="2074451" cy="65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6E0A9AC-4C52-FD46-834A-1D9546F9DAEE}"/>
                  </a:ext>
                </a:extLst>
              </p14:cNvPr>
              <p14:cNvContentPartPr/>
              <p14:nvPr/>
            </p14:nvContentPartPr>
            <p14:xfrm>
              <a:off x="6611199" y="3121964"/>
              <a:ext cx="1887818" cy="1005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6E0A9AC-4C52-FD46-834A-1D9546F9DAE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93199" y="3103964"/>
                <a:ext cx="1923458" cy="10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D730BFE-6C36-7345-AC2C-14100293D131}"/>
                  </a:ext>
                </a:extLst>
              </p14:cNvPr>
              <p14:cNvContentPartPr/>
              <p14:nvPr/>
            </p14:nvContentPartPr>
            <p14:xfrm>
              <a:off x="6499438" y="3152924"/>
              <a:ext cx="1887817" cy="623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D730BFE-6C36-7345-AC2C-14100293D13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81438" y="3135284"/>
                <a:ext cx="1923457" cy="65916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E5DB9A29-0E4B-314D-8F83-2B87A9142C7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473" y="2662347"/>
            <a:ext cx="2990863" cy="22281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A71EEAE-3618-F247-B59D-EAB74EFA7AF7}"/>
              </a:ext>
            </a:extLst>
          </p:cNvPr>
          <p:cNvSpPr txBox="1"/>
          <p:nvPr/>
        </p:nvSpPr>
        <p:spPr>
          <a:xfrm>
            <a:off x="713944" y="4636705"/>
            <a:ext cx="210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peaker (or other output device)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12F6B6-ADB8-7C4C-A9D5-CEB3E3540DB7}"/>
              </a:ext>
            </a:extLst>
          </p:cNvPr>
          <p:cNvSpPr txBox="1"/>
          <p:nvPr/>
        </p:nvSpPr>
        <p:spPr>
          <a:xfrm>
            <a:off x="2318964" y="5384919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ISD1820 +</a:t>
            </a:r>
            <a:r>
              <a:rPr lang="en-NL" sz="3200" dirty="0">
                <a:latin typeface="Karla" panose="020B0004030503030003" pitchFamily="34" charset="77"/>
              </a:rPr>
              <a:t> tilt switch</a:t>
            </a:r>
          </a:p>
          <a:p>
            <a:pPr algn="ctr">
              <a:defRPr/>
            </a:pPr>
            <a:r>
              <a:rPr lang="nl-NL" sz="2000" dirty="0" err="1">
                <a:latin typeface="Karla" panose="020B0004030503030003" pitchFamily="34" charset="77"/>
              </a:rPr>
              <a:t>also</a:t>
            </a:r>
            <a:r>
              <a:rPr lang="nl-NL" sz="2000" dirty="0">
                <a:latin typeface="Karla" panose="020B0004030503030003" pitchFamily="34" charset="77"/>
              </a:rPr>
              <a:t> </a:t>
            </a:r>
            <a:r>
              <a:rPr lang="nl-NL" sz="2000" dirty="0" err="1">
                <a:latin typeface="Karla" panose="020B0004030503030003" pitchFamily="34" charset="77"/>
              </a:rPr>
              <a:t>useful</a:t>
            </a:r>
            <a:r>
              <a:rPr lang="nl-NL" sz="2000" dirty="0">
                <a:latin typeface="Karla" panose="020B0004030503030003" pitchFamily="34" charset="77"/>
              </a:rPr>
              <a:t> as record switch!</a:t>
            </a:r>
            <a:endParaRPr lang="en-NL" sz="2000" dirty="0"/>
          </a:p>
          <a:p>
            <a:pPr algn="ctr"/>
            <a:endParaRPr lang="en-NL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440541-07D3-D346-8BCF-7B6B541443B3}"/>
              </a:ext>
            </a:extLst>
          </p:cNvPr>
          <p:cNvSpPr txBox="1"/>
          <p:nvPr/>
        </p:nvSpPr>
        <p:spPr>
          <a:xfrm>
            <a:off x="8918599" y="1968898"/>
            <a:ext cx="1854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ensitivity pot</a:t>
            </a:r>
          </a:p>
        </p:txBody>
      </p:sp>
    </p:spTree>
    <p:extLst>
      <p:ext uri="{BB962C8B-B14F-4D97-AF65-F5344CB8AC3E}">
        <p14:creationId xmlns:p14="http://schemas.microsoft.com/office/powerpoint/2010/main" val="2241541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44D5C3-36E2-8A48-ABDF-E009ED839C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803112">
            <a:off x="7332262" y="808525"/>
            <a:ext cx="3012511" cy="24635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749" y="2228193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814150" y="3724092"/>
              <a:ext cx="1162440" cy="71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96150" y="3706452"/>
                <a:ext cx="119808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720190" y="1754172"/>
              <a:ext cx="501480" cy="130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02190" y="1736532"/>
                <a:ext cx="537120" cy="133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6251846" y="132770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760080" y="449048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7E0105-CCD0-BC40-9FA9-CA0D77F2892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886" y="2262955"/>
            <a:ext cx="2990863" cy="2228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632748-F6B1-8A48-A997-24576019CB14}"/>
              </a:ext>
            </a:extLst>
          </p:cNvPr>
          <p:cNvSpPr txBox="1"/>
          <p:nvPr/>
        </p:nvSpPr>
        <p:spPr>
          <a:xfrm>
            <a:off x="1099404" y="4306641"/>
            <a:ext cx="210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peaker (or other output device)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A76594-A6EA-0A46-B9F2-2E93EFA68F0C}"/>
              </a:ext>
            </a:extLst>
          </p:cNvPr>
          <p:cNvSpPr txBox="1"/>
          <p:nvPr/>
        </p:nvSpPr>
        <p:spPr>
          <a:xfrm>
            <a:off x="2788687" y="500557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ISD1820 +</a:t>
            </a:r>
            <a:r>
              <a:rPr lang="en-NL" sz="3200" dirty="0">
                <a:latin typeface="Karla" panose="020B0004030503030003" pitchFamily="34" charset="77"/>
              </a:rPr>
              <a:t> red laser sensor</a:t>
            </a:r>
            <a:endParaRPr lang="en-NL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507F39-A0EC-F741-95FF-BBE10139DC71}"/>
              </a:ext>
            </a:extLst>
          </p:cNvPr>
          <p:cNvSpPr txBox="1"/>
          <p:nvPr/>
        </p:nvSpPr>
        <p:spPr>
          <a:xfrm>
            <a:off x="9102342" y="718167"/>
            <a:ext cx="1854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Karla" pitchFamily="2" charset="77"/>
              </a:rPr>
              <a:t>sensor </a:t>
            </a:r>
            <a:r>
              <a:rPr lang="nl-NL" dirty="0" err="1">
                <a:latin typeface="Karla" pitchFamily="2" charset="77"/>
              </a:rPr>
              <a:t>eye</a:t>
            </a:r>
            <a:endParaRPr lang="en-NL" dirty="0">
              <a:latin typeface="Karla" pitchFamily="2" charset="7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8ECACEB-138A-4649-901C-314B5CB53FC5}"/>
                  </a:ext>
                </a:extLst>
              </p14:cNvPr>
              <p14:cNvContentPartPr/>
              <p14:nvPr/>
            </p14:nvContentPartPr>
            <p14:xfrm>
              <a:off x="7115503" y="2827284"/>
              <a:ext cx="1769184" cy="487138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8ECACEB-138A-4649-901C-314B5CB53FC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97505" y="2809295"/>
                <a:ext cx="1804820" cy="522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21C2829-D8AC-BB4A-BF15-CB211B6310FA}"/>
                  </a:ext>
                </a:extLst>
              </p14:cNvPr>
              <p14:cNvContentPartPr/>
              <p14:nvPr/>
            </p14:nvContentPartPr>
            <p14:xfrm>
              <a:off x="6927043" y="2879834"/>
              <a:ext cx="1562546" cy="860098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21C2829-D8AC-BB4A-BF15-CB211B6310F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09045" y="2861840"/>
                <a:ext cx="1598181" cy="8957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30003A0-BCF0-DC41-878A-76C18ED38852}"/>
                  </a:ext>
                </a:extLst>
              </p14:cNvPr>
              <p14:cNvContentPartPr/>
              <p14:nvPr/>
            </p14:nvContentPartPr>
            <p14:xfrm>
              <a:off x="7031613" y="2879834"/>
              <a:ext cx="1637578" cy="508738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30003A0-BCF0-DC41-878A-76C18ED3885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13614" y="2862204"/>
                <a:ext cx="1673217" cy="54435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7721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B5AC4-7CA9-4746-B3F1-A43CA158B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47637"/>
            <a:ext cx="9144000" cy="2387600"/>
          </a:xfrm>
        </p:spPr>
        <p:txBody>
          <a:bodyPr/>
          <a:lstStyle/>
          <a:p>
            <a:r>
              <a:rPr lang="en-NL" dirty="0">
                <a:latin typeface="Karla" panose="020B0004030503030003" pitchFamily="34" charset="77"/>
              </a:rPr>
              <a:t>audio outputs </a:t>
            </a:r>
          </a:p>
        </p:txBody>
      </p:sp>
    </p:spTree>
    <p:extLst>
      <p:ext uri="{BB962C8B-B14F-4D97-AF65-F5344CB8AC3E}">
        <p14:creationId xmlns:p14="http://schemas.microsoft.com/office/powerpoint/2010/main" val="4211230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F69572-D8B5-AE4F-9C1F-4B4F562D8C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486194">
            <a:off x="7386348" y="663030"/>
            <a:ext cx="2950413" cy="23176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3299" y="2238703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814150" y="3724092"/>
              <a:ext cx="1162440" cy="71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96150" y="3706452"/>
                <a:ext cx="119808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741210" y="1754172"/>
              <a:ext cx="501480" cy="130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23210" y="1736532"/>
                <a:ext cx="537120" cy="133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6251846" y="134872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760080" y="449048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27A02A-4D83-7048-8EDC-7AE03D60B1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436" y="2252445"/>
            <a:ext cx="2990863" cy="2228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68650D-A20F-C148-9C6B-8C62861C9DC0}"/>
              </a:ext>
            </a:extLst>
          </p:cNvPr>
          <p:cNvSpPr txBox="1"/>
          <p:nvPr/>
        </p:nvSpPr>
        <p:spPr>
          <a:xfrm>
            <a:off x="1365868" y="4306641"/>
            <a:ext cx="210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peaker (or other output device)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3CFC2D-9533-794C-96B0-6A44EF11EC67}"/>
              </a:ext>
            </a:extLst>
          </p:cNvPr>
          <p:cNvSpPr txBox="1"/>
          <p:nvPr/>
        </p:nvSpPr>
        <p:spPr>
          <a:xfrm>
            <a:off x="2788687" y="500557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ISD1820 +</a:t>
            </a:r>
            <a:r>
              <a:rPr lang="en-NL" sz="3200" dirty="0">
                <a:latin typeface="Karla" panose="020B0004030503030003" pitchFamily="34" charset="77"/>
              </a:rPr>
              <a:t> vibration sensor</a:t>
            </a:r>
            <a:endParaRPr lang="en-NL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CC6E18-B2B7-844F-B92F-85F1D8536132}"/>
              </a:ext>
            </a:extLst>
          </p:cNvPr>
          <p:cNvSpPr txBox="1"/>
          <p:nvPr/>
        </p:nvSpPr>
        <p:spPr>
          <a:xfrm>
            <a:off x="9286195" y="1893623"/>
            <a:ext cx="1854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Karla" pitchFamily="2" charset="77"/>
              </a:rPr>
              <a:t>sensitivity</a:t>
            </a:r>
            <a:r>
              <a:rPr lang="nl-NL" dirty="0">
                <a:latin typeface="Karla" pitchFamily="2" charset="77"/>
              </a:rPr>
              <a:t> pot</a:t>
            </a:r>
            <a:endParaRPr lang="en-NL" dirty="0">
              <a:latin typeface="Karla" pitchFamily="2" charset="7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2F48FB3-58FF-1647-B6F8-1607E5D80CAE}"/>
                  </a:ext>
                </a:extLst>
              </p14:cNvPr>
              <p14:cNvContentPartPr/>
              <p14:nvPr/>
            </p14:nvContentPartPr>
            <p14:xfrm rot="234044">
              <a:off x="7031612" y="2899392"/>
              <a:ext cx="1853075" cy="415029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2F48FB3-58FF-1647-B6F8-1607E5D80CA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 rot="234044">
                <a:off x="7013614" y="2881394"/>
                <a:ext cx="1888711" cy="450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B637AF7-1906-FF4C-BFBB-757C22BB0270}"/>
                  </a:ext>
                </a:extLst>
              </p14:cNvPr>
              <p14:cNvContentPartPr/>
              <p14:nvPr/>
            </p14:nvContentPartPr>
            <p14:xfrm>
              <a:off x="6927043" y="2973542"/>
              <a:ext cx="1837052" cy="76639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B637AF7-1906-FF4C-BFBB-757C22BB027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09043" y="2955543"/>
                <a:ext cx="1872691" cy="802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08CBA9C-4FEA-9348-BFBF-FF6EC845B5F6}"/>
                  </a:ext>
                </a:extLst>
              </p14:cNvPr>
              <p14:cNvContentPartPr/>
              <p14:nvPr/>
            </p14:nvContentPartPr>
            <p14:xfrm>
              <a:off x="7031613" y="2973542"/>
              <a:ext cx="1586870" cy="415029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08CBA9C-4FEA-9348-BFBF-FF6EC845B5F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13613" y="2955904"/>
                <a:ext cx="1622510" cy="45066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1953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CBEFA4-A46A-7C4F-8640-FF45942A3C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999727">
            <a:off x="7323933" y="1133637"/>
            <a:ext cx="2468703" cy="20125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749" y="2228193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814150" y="3724092"/>
              <a:ext cx="1162440" cy="71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96150" y="3706452"/>
                <a:ext cx="119808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720190" y="1754172"/>
              <a:ext cx="501480" cy="130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02190" y="1736532"/>
                <a:ext cx="537120" cy="133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6251846" y="132770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760080" y="449048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27A02A-4D83-7048-8EDC-7AE03D60B1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886" y="2262955"/>
            <a:ext cx="2990863" cy="2228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68650D-A20F-C148-9C6B-8C62861C9DC0}"/>
              </a:ext>
            </a:extLst>
          </p:cNvPr>
          <p:cNvSpPr txBox="1"/>
          <p:nvPr/>
        </p:nvSpPr>
        <p:spPr>
          <a:xfrm>
            <a:off x="1365868" y="4306641"/>
            <a:ext cx="210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peaker (or other output device)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3CFC2D-9533-794C-96B0-6A44EF11EC67}"/>
              </a:ext>
            </a:extLst>
          </p:cNvPr>
          <p:cNvSpPr txBox="1"/>
          <p:nvPr/>
        </p:nvSpPr>
        <p:spPr>
          <a:xfrm>
            <a:off x="2788687" y="500557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ISD1820 +</a:t>
            </a:r>
            <a:r>
              <a:rPr lang="en-NL" sz="3200" dirty="0">
                <a:latin typeface="Karla" panose="020B0004030503030003" pitchFamily="34" charset="77"/>
              </a:rPr>
              <a:t> hall effect sensor</a:t>
            </a:r>
            <a:endParaRPr lang="en-NL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929D820-0691-4D4B-92C7-05622E87B010}"/>
                  </a:ext>
                </a:extLst>
              </p14:cNvPr>
              <p14:cNvContentPartPr/>
              <p14:nvPr/>
            </p14:nvContentPartPr>
            <p14:xfrm>
              <a:off x="7115503" y="2827284"/>
              <a:ext cx="1553688" cy="487138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929D820-0691-4D4B-92C7-05622E87B01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97504" y="2809295"/>
                <a:ext cx="1589326" cy="522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49B4DE5-1B15-0645-9160-2A5537621D17}"/>
                  </a:ext>
                </a:extLst>
              </p14:cNvPr>
              <p14:cNvContentPartPr/>
              <p14:nvPr/>
            </p14:nvContentPartPr>
            <p14:xfrm>
              <a:off x="6927043" y="2879834"/>
              <a:ext cx="1562546" cy="860098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49B4DE5-1B15-0645-9160-2A5537621D1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09045" y="2861840"/>
                <a:ext cx="1598181" cy="8957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194A4EA-8A25-E44E-8648-D99A303ECBA8}"/>
                  </a:ext>
                </a:extLst>
              </p14:cNvPr>
              <p14:cNvContentPartPr/>
              <p14:nvPr/>
            </p14:nvContentPartPr>
            <p14:xfrm>
              <a:off x="7031613" y="2879834"/>
              <a:ext cx="1853074" cy="508738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194A4EA-8A25-E44E-8648-D99A303ECBA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13615" y="2862204"/>
                <a:ext cx="1888710" cy="544357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CA25168-8778-A74A-8782-714C338BE71E}"/>
              </a:ext>
            </a:extLst>
          </p:cNvPr>
          <p:cNvGrpSpPr/>
          <p:nvPr/>
        </p:nvGrpSpPr>
        <p:grpSpPr>
          <a:xfrm>
            <a:off x="9186918" y="547531"/>
            <a:ext cx="374760" cy="349560"/>
            <a:chOff x="10153870" y="611892"/>
            <a:chExt cx="374760" cy="34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92D3E98-DD36-7842-B027-D8432A463B5D}"/>
                    </a:ext>
                  </a:extLst>
                </p14:cNvPr>
                <p14:cNvContentPartPr/>
                <p14:nvPr/>
              </p14:nvContentPartPr>
              <p14:xfrm>
                <a:off x="10165390" y="611892"/>
                <a:ext cx="347040" cy="1404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92D3E98-DD36-7842-B027-D8432A463B5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147750" y="593892"/>
                  <a:ext cx="3826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0F994F8-9FBC-F04D-BC02-65FBA9FC7F93}"/>
                    </a:ext>
                  </a:extLst>
                </p14:cNvPr>
                <p14:cNvContentPartPr/>
                <p14:nvPr/>
              </p14:nvContentPartPr>
              <p14:xfrm>
                <a:off x="10517830" y="727092"/>
                <a:ext cx="10800" cy="1587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0F994F8-9FBC-F04D-BC02-65FBA9FC7F9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499830" y="709092"/>
                  <a:ext cx="464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A609512-C94C-5A4A-B30C-7E2587BB0A7E}"/>
                    </a:ext>
                  </a:extLst>
                </p14:cNvPr>
                <p14:cNvContentPartPr/>
                <p14:nvPr/>
              </p14:nvContentPartPr>
              <p14:xfrm>
                <a:off x="10153870" y="691812"/>
                <a:ext cx="14760" cy="173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A609512-C94C-5A4A-B30C-7E2587BB0A7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136230" y="674172"/>
                  <a:ext cx="504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870A9B2-6E08-F94A-977E-9389FECAE257}"/>
                    </a:ext>
                  </a:extLst>
                </p14:cNvPr>
                <p14:cNvContentPartPr/>
                <p14:nvPr/>
              </p14:nvContentPartPr>
              <p14:xfrm>
                <a:off x="10157830" y="866772"/>
                <a:ext cx="366120" cy="94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870A9B2-6E08-F94A-977E-9389FECAE25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139830" y="848772"/>
                  <a:ext cx="401760" cy="130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4184466-BF67-8947-91E3-D59FD77BD970}"/>
              </a:ext>
            </a:extLst>
          </p:cNvPr>
          <p:cNvSpPr txBox="1"/>
          <p:nvPr/>
        </p:nvSpPr>
        <p:spPr>
          <a:xfrm>
            <a:off x="9627222" y="545187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magnet</a:t>
            </a:r>
          </a:p>
        </p:txBody>
      </p:sp>
    </p:spTree>
    <p:extLst>
      <p:ext uri="{BB962C8B-B14F-4D97-AF65-F5344CB8AC3E}">
        <p14:creationId xmlns:p14="http://schemas.microsoft.com/office/powerpoint/2010/main" val="4234349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2212A3-4F76-104E-8C68-A85E99A410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326289">
            <a:off x="7452526" y="577066"/>
            <a:ext cx="2376439" cy="25507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749" y="2228193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814150" y="3724092"/>
              <a:ext cx="1162440" cy="71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96150" y="3706452"/>
                <a:ext cx="119808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720190" y="1754172"/>
              <a:ext cx="501480" cy="130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02190" y="1736532"/>
                <a:ext cx="537120" cy="133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6251846" y="132770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760080" y="449048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27A02A-4D83-7048-8EDC-7AE03D60B1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886" y="2262955"/>
            <a:ext cx="2990863" cy="2228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68650D-A20F-C148-9C6B-8C62861C9DC0}"/>
              </a:ext>
            </a:extLst>
          </p:cNvPr>
          <p:cNvSpPr txBox="1"/>
          <p:nvPr/>
        </p:nvSpPr>
        <p:spPr>
          <a:xfrm>
            <a:off x="1365868" y="4306641"/>
            <a:ext cx="210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peaker (or other output device)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3CFC2D-9533-794C-96B0-6A44EF11EC67}"/>
              </a:ext>
            </a:extLst>
          </p:cNvPr>
          <p:cNvSpPr txBox="1"/>
          <p:nvPr/>
        </p:nvSpPr>
        <p:spPr>
          <a:xfrm>
            <a:off x="2788687" y="500557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ISD1820 +</a:t>
            </a:r>
            <a:r>
              <a:rPr lang="en-NL" sz="3200" dirty="0">
                <a:latin typeface="Karla" panose="020B0004030503030003" pitchFamily="34" charset="77"/>
              </a:rPr>
              <a:t> reed switch</a:t>
            </a:r>
            <a:endParaRPr lang="en-NL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4511413-F5CC-E849-8044-B8052BBB6E82}"/>
                  </a:ext>
                </a:extLst>
              </p14:cNvPr>
              <p14:cNvContentPartPr/>
              <p14:nvPr/>
            </p14:nvContentPartPr>
            <p14:xfrm>
              <a:off x="6978872" y="2878950"/>
              <a:ext cx="1821734" cy="330369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4511413-F5CC-E849-8044-B8052BBB6E8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60874" y="2860956"/>
                <a:ext cx="1857370" cy="3659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EA058AC-48F9-4C4F-BF9C-848BE9E04A86}"/>
                  </a:ext>
                </a:extLst>
              </p14:cNvPr>
              <p14:cNvContentPartPr/>
              <p14:nvPr/>
            </p14:nvContentPartPr>
            <p14:xfrm>
              <a:off x="6916002" y="2879834"/>
              <a:ext cx="1724744" cy="860098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EA058AC-48F9-4C4F-BF9C-848BE9E04A8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898002" y="2861840"/>
                <a:ext cx="1760384" cy="8957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ECED6A1-3872-1D44-BBBF-74D5645BFBAC}"/>
                  </a:ext>
                </a:extLst>
              </p14:cNvPr>
              <p14:cNvContentPartPr/>
              <p14:nvPr/>
            </p14:nvContentPartPr>
            <p14:xfrm>
              <a:off x="6978872" y="2879834"/>
              <a:ext cx="1548878" cy="508738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ECED6A1-3872-1D44-BBBF-74D5645BFBA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960874" y="2862204"/>
                <a:ext cx="1584513" cy="544357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940241D-10EC-3B42-AB2A-F1D14BB1545B}"/>
              </a:ext>
            </a:extLst>
          </p:cNvPr>
          <p:cNvGrpSpPr/>
          <p:nvPr/>
        </p:nvGrpSpPr>
        <p:grpSpPr>
          <a:xfrm>
            <a:off x="9281512" y="484469"/>
            <a:ext cx="374760" cy="349560"/>
            <a:chOff x="10153870" y="611892"/>
            <a:chExt cx="374760" cy="34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C158699-BB4F-854A-9335-5C6152CE3A3E}"/>
                    </a:ext>
                  </a:extLst>
                </p14:cNvPr>
                <p14:cNvContentPartPr/>
                <p14:nvPr/>
              </p14:nvContentPartPr>
              <p14:xfrm>
                <a:off x="10165390" y="611892"/>
                <a:ext cx="347040" cy="140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C158699-BB4F-854A-9335-5C6152CE3A3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147750" y="593892"/>
                  <a:ext cx="3826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3770DFE-7E26-FA4E-9233-92CDB0DED9C1}"/>
                    </a:ext>
                  </a:extLst>
                </p14:cNvPr>
                <p14:cNvContentPartPr/>
                <p14:nvPr/>
              </p14:nvContentPartPr>
              <p14:xfrm>
                <a:off x="10517830" y="727092"/>
                <a:ext cx="10800" cy="158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3770DFE-7E26-FA4E-9233-92CDB0DED9C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499830" y="709092"/>
                  <a:ext cx="464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434FC29-CF3D-794B-A8C0-08D573026DCA}"/>
                    </a:ext>
                  </a:extLst>
                </p14:cNvPr>
                <p14:cNvContentPartPr/>
                <p14:nvPr/>
              </p14:nvContentPartPr>
              <p14:xfrm>
                <a:off x="10153870" y="691812"/>
                <a:ext cx="14760" cy="173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434FC29-CF3D-794B-A8C0-08D573026DC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136230" y="674172"/>
                  <a:ext cx="504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9196961-0BB1-2C49-B6DB-CA02027A4B6F}"/>
                    </a:ext>
                  </a:extLst>
                </p14:cNvPr>
                <p14:cNvContentPartPr/>
                <p14:nvPr/>
              </p14:nvContentPartPr>
              <p14:xfrm>
                <a:off x="10157830" y="866772"/>
                <a:ext cx="366120" cy="94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9196961-0BB1-2C49-B6DB-CA02027A4B6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139830" y="848772"/>
                  <a:ext cx="401760" cy="130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8936BAA-B112-8645-8B1B-D220E896AC57}"/>
              </a:ext>
            </a:extLst>
          </p:cNvPr>
          <p:cNvSpPr txBox="1"/>
          <p:nvPr/>
        </p:nvSpPr>
        <p:spPr>
          <a:xfrm>
            <a:off x="9721816" y="482125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magnet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2FB4E5-FDEF-DB43-941F-3F6FF93CC1DE}"/>
              </a:ext>
            </a:extLst>
          </p:cNvPr>
          <p:cNvSpPr txBox="1"/>
          <p:nvPr/>
        </p:nvSpPr>
        <p:spPr>
          <a:xfrm>
            <a:off x="9128642" y="1569506"/>
            <a:ext cx="1854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Karla" pitchFamily="2" charset="77"/>
              </a:rPr>
              <a:t>sensitivity</a:t>
            </a:r>
            <a:r>
              <a:rPr lang="nl-NL" dirty="0">
                <a:latin typeface="Karla" pitchFamily="2" charset="77"/>
              </a:rPr>
              <a:t> pot</a:t>
            </a:r>
            <a:endParaRPr lang="en-NL" dirty="0">
              <a:latin typeface="Karl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43623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74FC00-BC18-BF40-8F02-23DBB6E887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4425" y="1151682"/>
            <a:ext cx="2688709" cy="25004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749" y="2228193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814150" y="3724092"/>
              <a:ext cx="1162440" cy="71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96150" y="3706452"/>
                <a:ext cx="119808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720190" y="1754172"/>
              <a:ext cx="501480" cy="130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02190" y="1736532"/>
                <a:ext cx="537120" cy="133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6251846" y="132770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760080" y="449048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27A02A-4D83-7048-8EDC-7AE03D60B1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886" y="2262955"/>
            <a:ext cx="2990863" cy="2228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68650D-A20F-C148-9C6B-8C62861C9DC0}"/>
              </a:ext>
            </a:extLst>
          </p:cNvPr>
          <p:cNvSpPr txBox="1"/>
          <p:nvPr/>
        </p:nvSpPr>
        <p:spPr>
          <a:xfrm>
            <a:off x="1365868" y="4306641"/>
            <a:ext cx="210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peaker (or other output device)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3CFC2D-9533-794C-96B0-6A44EF11EC67}"/>
              </a:ext>
            </a:extLst>
          </p:cNvPr>
          <p:cNvSpPr txBox="1"/>
          <p:nvPr/>
        </p:nvSpPr>
        <p:spPr>
          <a:xfrm>
            <a:off x="2788687" y="4946906"/>
            <a:ext cx="6096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ISD1820 +</a:t>
            </a:r>
            <a:r>
              <a:rPr lang="en-NL" sz="3200" dirty="0">
                <a:latin typeface="Karla" panose="020B0004030503030003" pitchFamily="34" charset="77"/>
              </a:rPr>
              <a:t> motion sensor</a:t>
            </a:r>
          </a:p>
          <a:p>
            <a:pPr algn="ctr"/>
            <a:r>
              <a:rPr lang="en-NL" sz="2000" dirty="0">
                <a:latin typeface="Karla" panose="020B0004030503030003" pitchFamily="34" charset="77"/>
              </a:rPr>
              <a:t>Needs min 4.5V (might not be reliable at 3.3V)</a:t>
            </a:r>
          </a:p>
          <a:p>
            <a:pPr algn="ctr"/>
            <a:r>
              <a:rPr lang="en-NL" sz="2000" b="1" dirty="0">
                <a:latin typeface="Karla" panose="020B0004030503030003" pitchFamily="34" charset="77"/>
              </a:rPr>
              <a:t>Tx pot </a:t>
            </a:r>
            <a:r>
              <a:rPr lang="en-NL" sz="2000" dirty="0">
                <a:latin typeface="Karla" panose="020B0004030503030003" pitchFamily="34" charset="77"/>
              </a:rPr>
              <a:t>to adjust delay of trigger</a:t>
            </a:r>
          </a:p>
          <a:p>
            <a:pPr algn="ctr"/>
            <a:r>
              <a:rPr lang="en-NL" sz="2000" b="1" dirty="0">
                <a:latin typeface="Karla" panose="020B0004030503030003" pitchFamily="34" charset="77"/>
              </a:rPr>
              <a:t>Sx pot </a:t>
            </a:r>
            <a:r>
              <a:rPr lang="en-NL" sz="2000" dirty="0">
                <a:latin typeface="Karla" panose="020B0004030503030003" pitchFamily="34" charset="77"/>
              </a:rPr>
              <a:t>to adjust sensitivity (distance)</a:t>
            </a:r>
          </a:p>
          <a:p>
            <a:pPr algn="ctr"/>
            <a:endParaRPr lang="en-NL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4511413-F5CC-E849-8044-B8052BBB6E82}"/>
                  </a:ext>
                </a:extLst>
              </p14:cNvPr>
              <p14:cNvContentPartPr/>
              <p14:nvPr/>
            </p14:nvContentPartPr>
            <p14:xfrm>
              <a:off x="6978872" y="2878950"/>
              <a:ext cx="1821734" cy="330369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4511413-F5CC-E849-8044-B8052BBB6E8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60874" y="2860956"/>
                <a:ext cx="1857370" cy="3659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EA058AC-48F9-4C4F-BF9C-848BE9E04A86}"/>
                  </a:ext>
                </a:extLst>
              </p14:cNvPr>
              <p14:cNvContentPartPr/>
              <p14:nvPr/>
            </p14:nvContentPartPr>
            <p14:xfrm>
              <a:off x="6905492" y="2879834"/>
              <a:ext cx="1611748" cy="860098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EA058AC-48F9-4C4F-BF9C-848BE9E04A8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887492" y="2861840"/>
                <a:ext cx="1647389" cy="8957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ECED6A1-3872-1D44-BBBF-74D5645BFBAC}"/>
                  </a:ext>
                </a:extLst>
              </p14:cNvPr>
              <p14:cNvContentPartPr/>
              <p14:nvPr/>
            </p14:nvContentPartPr>
            <p14:xfrm>
              <a:off x="7010402" y="2879834"/>
              <a:ext cx="1629710" cy="508738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ECED6A1-3872-1D44-BBBF-74D5645BFBA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992402" y="2862204"/>
                <a:ext cx="1665350" cy="54435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3881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B946EDB-C073-D94B-A158-954FC34EA9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075158" y="1999518"/>
            <a:ext cx="2539383" cy="2307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749" y="2228193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814150" y="3724092"/>
              <a:ext cx="1162440" cy="71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96150" y="3706452"/>
                <a:ext cx="119808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720190" y="1754172"/>
              <a:ext cx="501480" cy="130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02190" y="1736532"/>
                <a:ext cx="537120" cy="133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6251846" y="132770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760080" y="449048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27A02A-4D83-7048-8EDC-7AE03D60B1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886" y="2262955"/>
            <a:ext cx="2990863" cy="2228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68650D-A20F-C148-9C6B-8C62861C9DC0}"/>
              </a:ext>
            </a:extLst>
          </p:cNvPr>
          <p:cNvSpPr txBox="1"/>
          <p:nvPr/>
        </p:nvSpPr>
        <p:spPr>
          <a:xfrm>
            <a:off x="1365868" y="4306641"/>
            <a:ext cx="2108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peaker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3CFC2D-9533-794C-96B0-6A44EF11EC67}"/>
              </a:ext>
            </a:extLst>
          </p:cNvPr>
          <p:cNvSpPr txBox="1"/>
          <p:nvPr/>
        </p:nvSpPr>
        <p:spPr>
          <a:xfrm>
            <a:off x="2788687" y="500557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ISD1820 + 8 ohm speaker</a:t>
            </a:r>
            <a:endParaRPr lang="en-NL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7C8C41-2C6A-EE4E-9E8A-2A4EC67D6E61}"/>
              </a:ext>
            </a:extLst>
          </p:cNvPr>
          <p:cNvSpPr txBox="1"/>
          <p:nvPr/>
        </p:nvSpPr>
        <p:spPr>
          <a:xfrm>
            <a:off x="8884687" y="2078289"/>
            <a:ext cx="241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Karla" pitchFamily="2" charset="77"/>
              </a:rPr>
              <a:t>any</a:t>
            </a:r>
            <a:r>
              <a:rPr lang="nl-NL" dirty="0">
                <a:latin typeface="Karla" pitchFamily="2" charset="77"/>
              </a:rPr>
              <a:t> on/off switch</a:t>
            </a:r>
            <a:endParaRPr lang="en-NL" dirty="0">
              <a:latin typeface="Karla" pitchFamily="2" charset="7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8F14017-C052-D348-AF35-34BB6F05AD15}"/>
                  </a:ext>
                </a:extLst>
              </p14:cNvPr>
              <p14:cNvContentPartPr/>
              <p14:nvPr/>
            </p14:nvContentPartPr>
            <p14:xfrm>
              <a:off x="6990190" y="2677212"/>
              <a:ext cx="1663200" cy="378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8F14017-C052-D348-AF35-34BB6F05AD1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72190" y="2659212"/>
                <a:ext cx="169884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2E4C36E-FBAA-194F-B692-05BBB7993733}"/>
                  </a:ext>
                </a:extLst>
              </p14:cNvPr>
              <p14:cNvContentPartPr/>
              <p14:nvPr/>
            </p14:nvContentPartPr>
            <p14:xfrm>
              <a:off x="6968590" y="2892492"/>
              <a:ext cx="1503000" cy="500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2E4C36E-FBAA-194F-B692-05BBB799373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50590" y="2874852"/>
                <a:ext cx="1538640" cy="53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3697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CAF44C-566F-B843-A44A-0B47EE8006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157386" y="2688647"/>
            <a:ext cx="1716053" cy="15099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946EDB-C073-D94B-A158-954FC34EA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075158" y="1999518"/>
            <a:ext cx="2539383" cy="2307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749" y="2228193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814150" y="3724092"/>
              <a:ext cx="1162440" cy="71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96150" y="3706452"/>
                <a:ext cx="119808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720190" y="1754172"/>
              <a:ext cx="501480" cy="130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02190" y="1736532"/>
                <a:ext cx="537120" cy="133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6251846" y="132770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760080" y="449048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68650D-A20F-C148-9C6B-8C62861C9DC0}"/>
              </a:ext>
            </a:extLst>
          </p:cNvPr>
          <p:cNvSpPr txBox="1"/>
          <p:nvPr/>
        </p:nvSpPr>
        <p:spPr>
          <a:xfrm>
            <a:off x="1365868" y="4306641"/>
            <a:ext cx="210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Karla" pitchFamily="2" charset="77"/>
              </a:rPr>
              <a:t>bone</a:t>
            </a:r>
            <a:r>
              <a:rPr lang="nl-NL" dirty="0">
                <a:latin typeface="Karla" pitchFamily="2" charset="77"/>
              </a:rPr>
              <a:t> conductor transducer</a:t>
            </a:r>
            <a:endParaRPr lang="en-NL" dirty="0">
              <a:latin typeface="Karla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3CFC2D-9533-794C-96B0-6A44EF11EC67}"/>
              </a:ext>
            </a:extLst>
          </p:cNvPr>
          <p:cNvSpPr txBox="1"/>
          <p:nvPr/>
        </p:nvSpPr>
        <p:spPr>
          <a:xfrm>
            <a:off x="2788687" y="5005579"/>
            <a:ext cx="71120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ISD1820 +</a:t>
            </a:r>
            <a:r>
              <a:rPr lang="en-NL" sz="3200" dirty="0">
                <a:latin typeface="Karla" panose="020B0004030503030003" pitchFamily="34" charset="77"/>
              </a:rPr>
              <a:t> bone conductor speaker</a:t>
            </a:r>
            <a:endParaRPr lang="en-NL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7C8C41-2C6A-EE4E-9E8A-2A4EC67D6E61}"/>
              </a:ext>
            </a:extLst>
          </p:cNvPr>
          <p:cNvSpPr txBox="1"/>
          <p:nvPr/>
        </p:nvSpPr>
        <p:spPr>
          <a:xfrm>
            <a:off x="8884687" y="2078289"/>
            <a:ext cx="241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Karla" pitchFamily="2" charset="77"/>
              </a:rPr>
              <a:t>any</a:t>
            </a:r>
            <a:r>
              <a:rPr lang="nl-NL" dirty="0">
                <a:latin typeface="Karla" pitchFamily="2" charset="77"/>
              </a:rPr>
              <a:t> on/off switch</a:t>
            </a:r>
            <a:endParaRPr lang="en-NL" dirty="0">
              <a:latin typeface="Karla" pitchFamily="2" charset="7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8F14017-C052-D348-AF35-34BB6F05AD15}"/>
                  </a:ext>
                </a:extLst>
              </p14:cNvPr>
              <p14:cNvContentPartPr/>
              <p14:nvPr/>
            </p14:nvContentPartPr>
            <p14:xfrm>
              <a:off x="6990190" y="2677212"/>
              <a:ext cx="1663200" cy="378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8F14017-C052-D348-AF35-34BB6F05AD1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72190" y="2659212"/>
                <a:ext cx="169884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2E4C36E-FBAA-194F-B692-05BBB7993733}"/>
                  </a:ext>
                </a:extLst>
              </p14:cNvPr>
              <p14:cNvContentPartPr/>
              <p14:nvPr/>
            </p14:nvContentPartPr>
            <p14:xfrm>
              <a:off x="6968590" y="2892492"/>
              <a:ext cx="1503000" cy="500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2E4C36E-FBAA-194F-B692-05BBB799373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50590" y="2874852"/>
                <a:ext cx="1538640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27297E7-DA0F-DE45-AD10-3E52E24518A7}"/>
                  </a:ext>
                </a:extLst>
              </p14:cNvPr>
              <p14:cNvContentPartPr/>
              <p14:nvPr/>
            </p14:nvContentPartPr>
            <p14:xfrm rot="878697">
              <a:off x="2325689" y="3236537"/>
              <a:ext cx="1988757" cy="111926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27297E7-DA0F-DE45-AD10-3E52E24518A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 rot="878697">
                <a:off x="2307688" y="3218542"/>
                <a:ext cx="2024399" cy="1475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69EEB3C-EAA4-9A4B-A91A-77E5DF7F276A}"/>
                  </a:ext>
                </a:extLst>
              </p14:cNvPr>
              <p14:cNvContentPartPr/>
              <p14:nvPr/>
            </p14:nvContentPartPr>
            <p14:xfrm rot="1325117">
              <a:off x="2626319" y="3652594"/>
              <a:ext cx="1655684" cy="141202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69EEB3C-EAA4-9A4B-A91A-77E5DF7F276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 rot="1325117">
                <a:off x="2608319" y="3634584"/>
                <a:ext cx="1691325" cy="1768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3923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5666355-DAC6-6742-AF63-A1D6104A2F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523918">
            <a:off x="2356531" y="1817077"/>
            <a:ext cx="1699666" cy="32706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946EDB-C073-D94B-A158-954FC34EA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075158" y="1999518"/>
            <a:ext cx="2539383" cy="2307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749" y="2228193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814150" y="3724092"/>
              <a:ext cx="1162440" cy="71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96150" y="3706452"/>
                <a:ext cx="119808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720190" y="1754172"/>
              <a:ext cx="501480" cy="130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02190" y="1736532"/>
                <a:ext cx="537120" cy="133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6251846" y="132770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760080" y="449048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68650D-A20F-C148-9C6B-8C62861C9DC0}"/>
              </a:ext>
            </a:extLst>
          </p:cNvPr>
          <p:cNvSpPr txBox="1"/>
          <p:nvPr/>
        </p:nvSpPr>
        <p:spPr>
          <a:xfrm>
            <a:off x="1932324" y="3919479"/>
            <a:ext cx="2108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Karla" pitchFamily="2" charset="77"/>
              </a:rPr>
              <a:t>piezo</a:t>
            </a:r>
            <a:r>
              <a:rPr lang="nl-NL" dirty="0">
                <a:latin typeface="Karla" pitchFamily="2" charset="77"/>
              </a:rPr>
              <a:t> transducer</a:t>
            </a:r>
            <a:endParaRPr lang="en-NL" dirty="0">
              <a:latin typeface="Karla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3CFC2D-9533-794C-96B0-6A44EF11EC67}"/>
              </a:ext>
            </a:extLst>
          </p:cNvPr>
          <p:cNvSpPr txBox="1"/>
          <p:nvPr/>
        </p:nvSpPr>
        <p:spPr>
          <a:xfrm>
            <a:off x="2599210" y="4984335"/>
            <a:ext cx="637633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ISD1820 + piezo speaker</a:t>
            </a:r>
          </a:p>
          <a:p>
            <a:pPr algn="ctr"/>
            <a:r>
              <a:rPr lang="en-GB" sz="2000" dirty="0">
                <a:latin typeface="Karla" panose="020B0004030503030003" pitchFamily="34" charset="77"/>
              </a:rPr>
              <a:t>Put between your teeth or on jawbone to hear sound</a:t>
            </a:r>
            <a:endParaRPr lang="en-NL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7C8C41-2C6A-EE4E-9E8A-2A4EC67D6E61}"/>
              </a:ext>
            </a:extLst>
          </p:cNvPr>
          <p:cNvSpPr txBox="1"/>
          <p:nvPr/>
        </p:nvSpPr>
        <p:spPr>
          <a:xfrm>
            <a:off x="8884687" y="2078289"/>
            <a:ext cx="241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Karla" pitchFamily="2" charset="77"/>
              </a:rPr>
              <a:t>any</a:t>
            </a:r>
            <a:r>
              <a:rPr lang="nl-NL" dirty="0">
                <a:latin typeface="Karla" pitchFamily="2" charset="77"/>
              </a:rPr>
              <a:t> on/off switch</a:t>
            </a:r>
            <a:endParaRPr lang="en-NL" dirty="0">
              <a:latin typeface="Karla" pitchFamily="2" charset="7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8F14017-C052-D348-AF35-34BB6F05AD15}"/>
                  </a:ext>
                </a:extLst>
              </p14:cNvPr>
              <p14:cNvContentPartPr/>
              <p14:nvPr/>
            </p14:nvContentPartPr>
            <p14:xfrm>
              <a:off x="6990190" y="2677212"/>
              <a:ext cx="1663200" cy="378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8F14017-C052-D348-AF35-34BB6F05AD1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72190" y="2659212"/>
                <a:ext cx="169884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2E4C36E-FBAA-194F-B692-05BBB7993733}"/>
                  </a:ext>
                </a:extLst>
              </p14:cNvPr>
              <p14:cNvContentPartPr/>
              <p14:nvPr/>
            </p14:nvContentPartPr>
            <p14:xfrm>
              <a:off x="6968590" y="2892492"/>
              <a:ext cx="1503000" cy="500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2E4C36E-FBAA-194F-B692-05BBB799373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50590" y="2874852"/>
                <a:ext cx="1538640" cy="53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048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B946EDB-C073-D94B-A158-954FC34EA9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075158" y="1999518"/>
            <a:ext cx="2539383" cy="2307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749" y="2228193"/>
            <a:ext cx="3493257" cy="240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14:cNvPr>
              <p14:cNvContentPartPr/>
              <p14:nvPr/>
            </p14:nvContentPartPr>
            <p14:xfrm>
              <a:off x="6814150" y="3724092"/>
              <a:ext cx="1162440" cy="71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F3B0E5-DC50-5643-AFFF-8E14418D78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96150" y="3706452"/>
                <a:ext cx="119808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14:cNvPr>
              <p14:cNvContentPartPr/>
              <p14:nvPr/>
            </p14:nvContentPartPr>
            <p14:xfrm>
              <a:off x="6720190" y="1754172"/>
              <a:ext cx="501480" cy="130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A7BD3C-D5A2-634C-BCD8-FE12335531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02190" y="1736532"/>
                <a:ext cx="537120" cy="1337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6251846" y="132770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3.3-5V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7760080" y="4490481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Karla" pitchFamily="2" charset="77"/>
              </a:rPr>
              <a:t>GND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68650D-A20F-C148-9C6B-8C62861C9DC0}"/>
              </a:ext>
            </a:extLst>
          </p:cNvPr>
          <p:cNvSpPr txBox="1"/>
          <p:nvPr/>
        </p:nvSpPr>
        <p:spPr>
          <a:xfrm>
            <a:off x="1408386" y="4183283"/>
            <a:ext cx="2632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Karla" pitchFamily="2" charset="77"/>
              </a:rPr>
              <a:t>3.5 mm audio jack</a:t>
            </a:r>
            <a:endParaRPr lang="en-NL" dirty="0">
              <a:latin typeface="Karla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3CFC2D-9533-794C-96B0-6A44EF11EC67}"/>
              </a:ext>
            </a:extLst>
          </p:cNvPr>
          <p:cNvSpPr txBox="1"/>
          <p:nvPr/>
        </p:nvSpPr>
        <p:spPr>
          <a:xfrm>
            <a:off x="1968063" y="5035509"/>
            <a:ext cx="782705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Karla" panose="020B0004030503030003" pitchFamily="34" charset="77"/>
              </a:rPr>
              <a:t>ISD1820 + 3.5mm jack</a:t>
            </a:r>
          </a:p>
          <a:p>
            <a:pPr algn="ctr"/>
            <a:r>
              <a:rPr lang="en-GB" sz="2000" dirty="0">
                <a:latin typeface="Karla" panose="020B0004030503030003" pitchFamily="34" charset="77"/>
              </a:rPr>
              <a:t>Then connect to any battery powered speaker for bigger sound</a:t>
            </a:r>
            <a:endParaRPr lang="en-NL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7C8C41-2C6A-EE4E-9E8A-2A4EC67D6E61}"/>
              </a:ext>
            </a:extLst>
          </p:cNvPr>
          <p:cNvSpPr txBox="1"/>
          <p:nvPr/>
        </p:nvSpPr>
        <p:spPr>
          <a:xfrm>
            <a:off x="8884687" y="2078289"/>
            <a:ext cx="241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Karla" pitchFamily="2" charset="77"/>
              </a:rPr>
              <a:t>any</a:t>
            </a:r>
            <a:r>
              <a:rPr lang="nl-NL" dirty="0">
                <a:latin typeface="Karla" pitchFamily="2" charset="77"/>
              </a:rPr>
              <a:t> on/off switch</a:t>
            </a:r>
            <a:endParaRPr lang="en-NL" dirty="0">
              <a:latin typeface="Karla" pitchFamily="2" charset="7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8F14017-C052-D348-AF35-34BB6F05AD15}"/>
                  </a:ext>
                </a:extLst>
              </p14:cNvPr>
              <p14:cNvContentPartPr/>
              <p14:nvPr/>
            </p14:nvContentPartPr>
            <p14:xfrm>
              <a:off x="6990190" y="2677212"/>
              <a:ext cx="1663200" cy="378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8F14017-C052-D348-AF35-34BB6F05AD1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72190" y="2659212"/>
                <a:ext cx="169884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2E4C36E-FBAA-194F-B692-05BBB7993733}"/>
                  </a:ext>
                </a:extLst>
              </p14:cNvPr>
              <p14:cNvContentPartPr/>
              <p14:nvPr/>
            </p14:nvContentPartPr>
            <p14:xfrm>
              <a:off x="6968590" y="2892492"/>
              <a:ext cx="1503000" cy="500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2E4C36E-FBAA-194F-B692-05BBB799373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50590" y="2874852"/>
                <a:ext cx="1538640" cy="536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A02D387-8960-274A-B94A-F8382094D81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6393" y="2343808"/>
            <a:ext cx="1980411" cy="13565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CECDD2B-1B14-2A44-89F1-1BD0E3A4F076}"/>
                  </a:ext>
                </a:extLst>
              </p14:cNvPr>
              <p14:cNvContentPartPr/>
              <p14:nvPr/>
            </p14:nvContentPartPr>
            <p14:xfrm>
              <a:off x="2731030" y="3372732"/>
              <a:ext cx="1570320" cy="578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CECDD2B-1B14-2A44-89F1-1BD0E3A4F07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13390" y="3355092"/>
                <a:ext cx="1605960" cy="61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7147F1D-6E93-1B4D-8F96-C77396AD62DB}"/>
                  </a:ext>
                </a:extLst>
              </p14:cNvPr>
              <p14:cNvContentPartPr/>
              <p14:nvPr/>
            </p14:nvContentPartPr>
            <p14:xfrm>
              <a:off x="2580550" y="2963052"/>
              <a:ext cx="1753920" cy="627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7147F1D-6E93-1B4D-8F96-C77396AD62D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562550" y="2945412"/>
                <a:ext cx="1789560" cy="66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545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B5AC4-7CA9-4746-B3F1-A43CA158B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47637"/>
            <a:ext cx="9144000" cy="2387600"/>
          </a:xfrm>
        </p:spPr>
        <p:txBody>
          <a:bodyPr/>
          <a:lstStyle/>
          <a:p>
            <a:r>
              <a:rPr lang="nl-NL" dirty="0">
                <a:latin typeface="Karla" panose="020B0004030503030003" pitchFamily="34" charset="77"/>
              </a:rPr>
              <a:t>amplifier</a:t>
            </a:r>
            <a:endParaRPr lang="en-NL" dirty="0">
              <a:latin typeface="Karla" panose="020B000403050303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2440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B946EDB-C073-D94B-A158-954FC34EA9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137983" y="2790605"/>
            <a:ext cx="1376619" cy="12507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E03B5-7CF2-E94E-8EB7-C91AB119E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8730" y="2544134"/>
            <a:ext cx="3493257" cy="24016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25967B-3027-EA4D-96DA-E75D8EC978F6}"/>
              </a:ext>
            </a:extLst>
          </p:cNvPr>
          <p:cNvSpPr txBox="1"/>
          <p:nvPr/>
        </p:nvSpPr>
        <p:spPr>
          <a:xfrm>
            <a:off x="4181341" y="1270111"/>
            <a:ext cx="169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s</a:t>
            </a:r>
            <a:r>
              <a:rPr lang="en-NL" dirty="0">
                <a:latin typeface="Karla" pitchFamily="2" charset="77"/>
              </a:rPr>
              <a:t>hared GND!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27A02A-4D83-7048-8EDC-7AE03D60B1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602" y="2482628"/>
            <a:ext cx="2990863" cy="2228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68650D-A20F-C148-9C6B-8C62861C9DC0}"/>
              </a:ext>
            </a:extLst>
          </p:cNvPr>
          <p:cNvSpPr txBox="1"/>
          <p:nvPr/>
        </p:nvSpPr>
        <p:spPr>
          <a:xfrm>
            <a:off x="450862" y="4536796"/>
            <a:ext cx="210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Karla" pitchFamily="2" charset="77"/>
              </a:rPr>
              <a:t>any</a:t>
            </a:r>
            <a:r>
              <a:rPr lang="nl-NL" dirty="0">
                <a:latin typeface="Karla" pitchFamily="2" charset="77"/>
              </a:rPr>
              <a:t> 4-32 ohm speaker</a:t>
            </a:r>
            <a:endParaRPr lang="en-NL" dirty="0">
              <a:latin typeface="Karla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3CFC2D-9533-794C-96B0-6A44EF11EC67}"/>
              </a:ext>
            </a:extLst>
          </p:cNvPr>
          <p:cNvSpPr txBox="1"/>
          <p:nvPr/>
        </p:nvSpPr>
        <p:spPr>
          <a:xfrm>
            <a:off x="306603" y="6030839"/>
            <a:ext cx="119423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latin typeface="Karla" panose="020B0004030503030003" pitchFamily="34" charset="77"/>
              </a:rPr>
              <a:t>amplifier for louder sound</a:t>
            </a:r>
            <a:r>
              <a:rPr lang="en-GB" sz="3200" dirty="0">
                <a:latin typeface="Karla" panose="020B0004030503030003" pitchFamily="34" charset="77"/>
              </a:rPr>
              <a:t>: Velleman PMK190’1 + ISD1820</a:t>
            </a:r>
            <a:endParaRPr lang="en-NL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7C8C41-2C6A-EE4E-9E8A-2A4EC67D6E61}"/>
              </a:ext>
            </a:extLst>
          </p:cNvPr>
          <p:cNvSpPr txBox="1"/>
          <p:nvPr/>
        </p:nvSpPr>
        <p:spPr>
          <a:xfrm>
            <a:off x="9832705" y="4060115"/>
            <a:ext cx="241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Karla" pitchFamily="2" charset="77"/>
              </a:rPr>
              <a:t>any</a:t>
            </a:r>
            <a:r>
              <a:rPr lang="nl-NL" dirty="0">
                <a:latin typeface="Karla" pitchFamily="2" charset="77"/>
              </a:rPr>
              <a:t> on/off switch</a:t>
            </a:r>
            <a:endParaRPr lang="en-NL" dirty="0">
              <a:latin typeface="Karla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6E15A0-7FA0-8F4B-B8E0-890C468E0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589309" y="2341592"/>
            <a:ext cx="2578100" cy="2806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5BCD916-20F3-634B-8569-896656DD1168}"/>
                  </a:ext>
                </a:extLst>
              </p14:cNvPr>
              <p14:cNvContentPartPr/>
              <p14:nvPr/>
            </p14:nvContentPartPr>
            <p14:xfrm>
              <a:off x="5843795" y="4244781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5BCD916-20F3-634B-8569-896656DD116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25795" y="422678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BD011CD-D8A3-6948-A024-23B62D1CA720}"/>
                  </a:ext>
                </a:extLst>
              </p14:cNvPr>
              <p14:cNvContentPartPr/>
              <p14:nvPr/>
            </p14:nvContentPartPr>
            <p14:xfrm>
              <a:off x="1505075" y="1198540"/>
              <a:ext cx="1298160" cy="1925921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BD011CD-D8A3-6948-A024-23B62D1CA72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87435" y="1180541"/>
                <a:ext cx="1333800" cy="19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6A90DA9-EB06-0C40-BAB2-AB2A546FCDF1}"/>
                  </a:ext>
                </a:extLst>
              </p14:cNvPr>
              <p14:cNvContentPartPr/>
              <p14:nvPr/>
            </p14:nvContentPartPr>
            <p14:xfrm>
              <a:off x="2194115" y="1219341"/>
              <a:ext cx="611640" cy="1683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6A90DA9-EB06-0C40-BAB2-AB2A546FCDF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76475" y="1201701"/>
                <a:ext cx="647280" cy="171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7740B39-BDD6-FB48-9EA4-8E56D74D67E6}"/>
                  </a:ext>
                </a:extLst>
              </p14:cNvPr>
              <p14:cNvContentPartPr/>
              <p14:nvPr/>
            </p14:nvContentPartPr>
            <p14:xfrm>
              <a:off x="2239835" y="1720595"/>
              <a:ext cx="7562270" cy="2436961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7740B39-BDD6-FB48-9EA4-8E56D74D67E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22195" y="1702594"/>
                <a:ext cx="7597911" cy="2472603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3A8FE1DC-FB12-5440-8CD9-CAF4F94E5702}"/>
              </a:ext>
            </a:extLst>
          </p:cNvPr>
          <p:cNvSpPr txBox="1"/>
          <p:nvPr/>
        </p:nvSpPr>
        <p:spPr>
          <a:xfrm>
            <a:off x="1051048" y="861482"/>
            <a:ext cx="142396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NL" dirty="0">
                <a:latin typeface="Karla" pitchFamily="2" charset="77"/>
              </a:rPr>
              <a:t>6 - 14V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CD926AF-FFF3-9A41-A268-6EC5BDCDCD3D}"/>
                  </a:ext>
                </a:extLst>
              </p14:cNvPr>
              <p14:cNvContentPartPr/>
              <p14:nvPr/>
            </p14:nvContentPartPr>
            <p14:xfrm>
              <a:off x="8264075" y="1699581"/>
              <a:ext cx="230760" cy="16552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CD926AF-FFF3-9A41-A268-6EC5BDCDCD3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46435" y="1681941"/>
                <a:ext cx="266400" cy="169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A271D1D-EA90-AE4F-920E-0DF358A5DF2E}"/>
                  </a:ext>
                </a:extLst>
              </p14:cNvPr>
              <p14:cNvContentPartPr/>
              <p14:nvPr/>
            </p14:nvContentPartPr>
            <p14:xfrm>
              <a:off x="8679155" y="1731261"/>
              <a:ext cx="37800" cy="452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A271D1D-EA90-AE4F-920E-0DF358A5DF2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661515" y="1713261"/>
                <a:ext cx="73440" cy="48816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6A43B7-3483-E84D-A2E2-1B42B555D00F}"/>
              </a:ext>
            </a:extLst>
          </p:cNvPr>
          <p:cNvSpPr txBox="1"/>
          <p:nvPr/>
        </p:nvSpPr>
        <p:spPr>
          <a:xfrm>
            <a:off x="8111619" y="1335090"/>
            <a:ext cx="112460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NL" dirty="0">
                <a:latin typeface="Karla" pitchFamily="2" charset="77"/>
              </a:rPr>
              <a:t>3.3-5V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106C09B-FC07-2242-A4F2-2A532C16601F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332954">
            <a:off x="4435227" y="4328520"/>
            <a:ext cx="864547" cy="5922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BED3029-68EF-B44B-B512-EA5D38F71C8E}"/>
                  </a:ext>
                </a:extLst>
              </p14:cNvPr>
              <p14:cNvContentPartPr/>
              <p14:nvPr/>
            </p14:nvContentPartPr>
            <p14:xfrm>
              <a:off x="5030555" y="4251261"/>
              <a:ext cx="803880" cy="394636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BED3029-68EF-B44B-B512-EA5D38F71C8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012915" y="4233634"/>
                <a:ext cx="839520" cy="430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7BD474C-2E1E-8B49-9531-160D993A1321}"/>
                  </a:ext>
                </a:extLst>
              </p14:cNvPr>
              <p14:cNvContentPartPr/>
              <p14:nvPr/>
            </p14:nvContentPartPr>
            <p14:xfrm>
              <a:off x="4999955" y="3895941"/>
              <a:ext cx="854640" cy="6206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7BD474C-2E1E-8B49-9531-160D993A132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982315" y="3878301"/>
                <a:ext cx="890280" cy="65628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1CF95632-32BD-AE4E-B011-B66426163CB5}"/>
              </a:ext>
            </a:extLst>
          </p:cNvPr>
          <p:cNvSpPr txBox="1"/>
          <p:nvPr/>
        </p:nvSpPr>
        <p:spPr>
          <a:xfrm>
            <a:off x="3528887" y="5132879"/>
            <a:ext cx="2108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Karla" pitchFamily="2" charset="77"/>
              </a:rPr>
              <a:t>3.5mm mono jack</a:t>
            </a:r>
            <a:endParaRPr lang="en-NL" dirty="0">
              <a:latin typeface="Karla" pitchFamily="2" charset="7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A000BDDE-A610-5F48-A59B-6823525850C2}"/>
                  </a:ext>
                </a:extLst>
              </p14:cNvPr>
              <p14:cNvContentPartPr/>
              <p14:nvPr/>
            </p14:nvContentPartPr>
            <p14:xfrm>
              <a:off x="8659355" y="3231741"/>
              <a:ext cx="1668240" cy="4629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A000BDDE-A610-5F48-A59B-6823525850C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641715" y="3213741"/>
                <a:ext cx="1703880" cy="49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19779526-351D-5F46-8552-5A25FEC2ABDB}"/>
                  </a:ext>
                </a:extLst>
              </p14:cNvPr>
              <p14:cNvContentPartPr/>
              <p14:nvPr/>
            </p14:nvContentPartPr>
            <p14:xfrm>
              <a:off x="8668715" y="2970741"/>
              <a:ext cx="1739160" cy="4204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19779526-351D-5F46-8552-5A25FEC2ABD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650715" y="2952741"/>
                <a:ext cx="1774800" cy="45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8578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B5AC4-7CA9-4746-B3F1-A43CA158B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47637"/>
            <a:ext cx="9144000" cy="2387600"/>
          </a:xfrm>
        </p:spPr>
        <p:txBody>
          <a:bodyPr/>
          <a:lstStyle/>
          <a:p>
            <a:r>
              <a:rPr lang="en-NL" dirty="0">
                <a:latin typeface="Karla" panose="020B0004030503030003" pitchFamily="34" charset="77"/>
              </a:rPr>
              <a:t>distortion</a:t>
            </a:r>
          </a:p>
        </p:txBody>
      </p:sp>
    </p:spTree>
    <p:extLst>
      <p:ext uri="{BB962C8B-B14F-4D97-AF65-F5344CB8AC3E}">
        <p14:creationId xmlns:p14="http://schemas.microsoft.com/office/powerpoint/2010/main" val="1168456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D3C3C2E-08A4-1C49-B609-7EEFD1BAB15B}" vid="{79E1B0CB-4BF4-834D-9739-D806E2F0C37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182</TotalTime>
  <Words>608</Words>
  <Application>Microsoft Macintosh PowerPoint</Application>
  <PresentationFormat>Widescreen</PresentationFormat>
  <Paragraphs>182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Karla</vt:lpstr>
      <vt:lpstr>Office Theme</vt:lpstr>
      <vt:lpstr>PowerPoint Presentation</vt:lpstr>
      <vt:lpstr>audio outputs </vt:lpstr>
      <vt:lpstr>PowerPoint Presentation</vt:lpstr>
      <vt:lpstr>PowerPoint Presentation</vt:lpstr>
      <vt:lpstr>PowerPoint Presentation</vt:lpstr>
      <vt:lpstr>PowerPoint Presentation</vt:lpstr>
      <vt:lpstr>amplifier</vt:lpstr>
      <vt:lpstr>PowerPoint Presentation</vt:lpstr>
      <vt:lpstr>distortion</vt:lpstr>
      <vt:lpstr>PowerPoint Presentation</vt:lpstr>
      <vt:lpstr>PowerPoint Presentation</vt:lpstr>
      <vt:lpstr>triggers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Minor Digital Arts (Un)plugged</dc:title>
  <dc:creator>Loes Bogers</dc:creator>
  <cp:lastModifiedBy>Loes Bogers</cp:lastModifiedBy>
  <cp:revision>24</cp:revision>
  <dcterms:created xsi:type="dcterms:W3CDTF">2023-03-18T15:53:04Z</dcterms:created>
  <dcterms:modified xsi:type="dcterms:W3CDTF">2023-06-08T09:35:06Z</dcterms:modified>
</cp:coreProperties>
</file>